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4"/>
    <p:sldMasterId id="2147483830" r:id="rId5"/>
    <p:sldMasterId id="2147483764" r:id="rId6"/>
  </p:sldMasterIdLst>
  <p:notesMasterIdLst>
    <p:notesMasterId r:id="rId10"/>
  </p:notesMasterIdLst>
  <p:handoutMasterIdLst>
    <p:handoutMasterId r:id="rId11"/>
  </p:handoutMasterIdLst>
  <p:sldIdLst>
    <p:sldId id="469" r:id="rId7"/>
    <p:sldId id="470" r:id="rId8"/>
    <p:sldId id="471" r:id="rId9"/>
  </p:sldIdLst>
  <p:sldSz cx="12192000" cy="6858000"/>
  <p:notesSz cx="6858000" cy="9144000"/>
  <p:embeddedFontLst>
    <p:embeddedFont>
      <p:font typeface="Berlingske Sans Extrabold" panose="02000903050000020004" pitchFamily="2" charset="0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Source Sans Pro" panose="020B0503030403020204" pitchFamily="34" charset="0"/>
      <p:regular r:id="rId21"/>
      <p:bold r:id="rId22"/>
      <p:italic r:id="rId23"/>
      <p:boldItalic r:id="rId24"/>
    </p:embeddedFont>
    <p:embeddedFont>
      <p:font typeface="Source Sans Pro Semibold" panose="020B0503030403020204" pitchFamily="34" charset="0"/>
      <p:regular r:id="rId25"/>
      <p:bold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8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  <p:cmAuthor id="2" name="Karina Haggerty" initials="KH" lastIdx="52" clrIdx="1">
    <p:extLst>
      <p:ext uri="{19B8F6BF-5375-455C-9EA6-DF929625EA0E}">
        <p15:presenceInfo xmlns:p15="http://schemas.microsoft.com/office/powerpoint/2012/main" userId="9055a636d731749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ED"/>
    <a:srgbClr val="FFD4DC"/>
    <a:srgbClr val="3D2E6D"/>
    <a:srgbClr val="424172"/>
    <a:srgbClr val="464163"/>
    <a:srgbClr val="FFB1C1"/>
    <a:srgbClr val="FF819A"/>
    <a:srgbClr val="FFEDF0"/>
    <a:srgbClr val="FFEBEE"/>
    <a:srgbClr val="D9F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C2A62-860E-406B-A417-65379A4E0329}" v="1" dt="2023-04-08T19:36:13.4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6679" autoAdjust="0"/>
  </p:normalViewPr>
  <p:slideViewPr>
    <p:cSldViewPr snapToGrid="0" snapToObjects="1">
      <p:cViewPr varScale="1">
        <p:scale>
          <a:sx n="110" d="100"/>
          <a:sy n="110" d="100"/>
        </p:scale>
        <p:origin x="63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60" d="100"/>
        <a:sy n="60" d="100"/>
      </p:scale>
      <p:origin x="0" y="0"/>
    </p:cViewPr>
  </p:sorterViewPr>
  <p:notesViewPr>
    <p:cSldViewPr snapToGrid="0" snapToObjects="1" showGuides="1">
      <p:cViewPr varScale="1">
        <p:scale>
          <a:sx n="64" d="100"/>
          <a:sy n="64" d="100"/>
        </p:scale>
        <p:origin x="29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7" Type="http://schemas.openxmlformats.org/officeDocument/2006/relationships/slide" Target="slides/slide1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658DE0-FC53-4FE6-A25D-91D130DC50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608BE-CEAE-477E-951A-3B27004442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1AE9-F4D3-42D9-BB2A-4F56E4B0C6B9}" type="datetimeFigureOut">
              <a:rPr lang="en-GB" smtClean="0"/>
              <a:t>08/04/2023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5726FC-A959-4B88-8AD8-A1269370BE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EF0B36-A5A2-41CE-B46A-985A87F0C1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2C703-9D7C-46AC-A91D-8754B162B40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8879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29DA9-CB89-4CD5-A3EF-0D13261D1CDF}" type="datetimeFigureOut">
              <a:rPr lang="en-US" smtClean="0"/>
              <a:t>4/8/23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A2DF3-B0FB-4175-AD3C-BCB85C4115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06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4p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 title (34pt) text slide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                                                                   or                                                                                                            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185228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4p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34pt – delete text box for blank slide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CB02A-8896-4E71-AB96-D40BB5D0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BCD62-9E9E-4C61-8EB7-BB6A58140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153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8pt single column content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                                                                   or                                                                                                            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5296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8p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EFEF49-E619-4A07-C36B-84AB690194F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9735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2672338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 – delete text box for blank slide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CB02A-8896-4E71-AB96-D40BB5D0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BCD62-9E9E-4C61-8EB7-BB6A58140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301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5A5F5-2F27-8A68-4DA8-1AA88287A8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Super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D944E4-9A91-2A46-E989-272923D9EC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375" y="3042000"/>
            <a:ext cx="6067425" cy="2352675"/>
          </a:xfrm>
        </p:spPr>
        <p:txBody>
          <a:bodyPr/>
          <a:lstStyle/>
          <a:p>
            <a:pPr lvl="0"/>
            <a:r>
              <a:rPr lang="en-GB" dirty="0"/>
              <a:t>Title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86D03E26-F151-40BA-C426-34E48056CBF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645920" y="665583"/>
            <a:ext cx="2917484" cy="2917484"/>
          </a:xfrm>
          <a:prstGeom prst="ellipse">
            <a:avLst/>
          </a:prstGeom>
          <a:solidFill>
            <a:schemeClr val="bg2">
              <a:lumMod val="85000"/>
            </a:schemeClr>
          </a:solidFill>
          <a:effectLst>
            <a:outerShdw blurRad="431800" dist="50800" dir="2700000" algn="ctr" rotWithShape="0">
              <a:prstClr val="black">
                <a:alpha val="48000"/>
              </a:prstClr>
            </a:outerShdw>
          </a:effectLst>
        </p:spPr>
        <p:txBody>
          <a:bodyPr anchor="ctr"/>
          <a:lstStyle>
            <a:lvl1pPr algn="ctr">
              <a:defRPr sz="2000"/>
            </a:lvl1pPr>
          </a:lstStyle>
          <a:p>
            <a:r>
              <a:rPr lang="en-GB" dirty="0"/>
              <a:t>Click icon to add image or gif</a:t>
            </a:r>
          </a:p>
        </p:txBody>
      </p:sp>
    </p:spTree>
    <p:extLst>
      <p:ext uri="{BB962C8B-B14F-4D97-AF65-F5344CB8AC3E}">
        <p14:creationId xmlns:p14="http://schemas.microsoft.com/office/powerpoint/2010/main" val="3069469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F8D0A1D2-62AC-2CF3-ACCC-E589C9582FD0}"/>
              </a:ext>
            </a:extLst>
          </p:cNvPr>
          <p:cNvSpPr/>
          <p:nvPr userDrawn="1"/>
        </p:nvSpPr>
        <p:spPr>
          <a:xfrm>
            <a:off x="811723" y="0"/>
            <a:ext cx="7431660" cy="6858000"/>
          </a:xfrm>
          <a:custGeom>
            <a:avLst/>
            <a:gdLst>
              <a:gd name="connsiteX0" fmla="*/ 2178119 w 7424098"/>
              <a:gd name="connsiteY0" fmla="*/ 0 h 6851022"/>
              <a:gd name="connsiteX1" fmla="*/ 5245980 w 7424098"/>
              <a:gd name="connsiteY1" fmla="*/ 0 h 6851022"/>
              <a:gd name="connsiteX2" fmla="*/ 5481432 w 7424098"/>
              <a:gd name="connsiteY2" fmla="*/ 113423 h 6851022"/>
              <a:gd name="connsiteX3" fmla="*/ 7424098 w 7424098"/>
              <a:gd name="connsiteY3" fmla="*/ 3377448 h 6851022"/>
              <a:gd name="connsiteX4" fmla="*/ 5156946 w 7424098"/>
              <a:gd name="connsiteY4" fmla="*/ 6797786 h 6851022"/>
              <a:gd name="connsiteX5" fmla="*/ 5011494 w 7424098"/>
              <a:gd name="connsiteY5" fmla="*/ 6851022 h 6851022"/>
              <a:gd name="connsiteX6" fmla="*/ 2412605 w 7424098"/>
              <a:gd name="connsiteY6" fmla="*/ 6851022 h 6851022"/>
              <a:gd name="connsiteX7" fmla="*/ 2267152 w 7424098"/>
              <a:gd name="connsiteY7" fmla="*/ 6797786 h 6851022"/>
              <a:gd name="connsiteX8" fmla="*/ 0 w 7424098"/>
              <a:gd name="connsiteY8" fmla="*/ 3377448 h 6851022"/>
              <a:gd name="connsiteX9" fmla="*/ 1942666 w 7424098"/>
              <a:gd name="connsiteY9" fmla="*/ 113423 h 6851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24098" h="6851022">
                <a:moveTo>
                  <a:pt x="2178119" y="0"/>
                </a:moveTo>
                <a:lnTo>
                  <a:pt x="5245980" y="0"/>
                </a:lnTo>
                <a:lnTo>
                  <a:pt x="5481432" y="113423"/>
                </a:lnTo>
                <a:cubicBezTo>
                  <a:pt x="6638571" y="742019"/>
                  <a:pt x="7424098" y="1967999"/>
                  <a:pt x="7424098" y="3377448"/>
                </a:cubicBezTo>
                <a:cubicBezTo>
                  <a:pt x="7424098" y="4915029"/>
                  <a:pt x="6489256" y="6234266"/>
                  <a:pt x="5156946" y="6797786"/>
                </a:cubicBezTo>
                <a:lnTo>
                  <a:pt x="5011494" y="6851022"/>
                </a:lnTo>
                <a:lnTo>
                  <a:pt x="2412605" y="6851022"/>
                </a:lnTo>
                <a:lnTo>
                  <a:pt x="2267152" y="6797786"/>
                </a:lnTo>
                <a:cubicBezTo>
                  <a:pt x="934842" y="6234266"/>
                  <a:pt x="0" y="4915029"/>
                  <a:pt x="0" y="3377448"/>
                </a:cubicBezTo>
                <a:cubicBezTo>
                  <a:pt x="0" y="1967999"/>
                  <a:pt x="785527" y="742019"/>
                  <a:pt x="1942666" y="1134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449BB90-037A-BB93-A698-205F2756AEB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4312C9B-BCCC-E0ED-4F0F-6B228FBA06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9525708-DD7B-8AAD-1304-1C5B9E624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FCA9B34-3DDC-DC2C-9507-90A28DC0B7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55A5F5-2F27-8A68-4DA8-1AA88287A8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65505" y="2259484"/>
            <a:ext cx="4838534" cy="615227"/>
          </a:xfrm>
        </p:spPr>
        <p:txBody>
          <a:bodyPr/>
          <a:lstStyle/>
          <a:p>
            <a:r>
              <a:rPr lang="en-GB" dirty="0"/>
              <a:t>Super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D944E4-9A91-2A46-E989-272923D9EC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65506" y="3042000"/>
            <a:ext cx="4838534" cy="2352675"/>
          </a:xfrm>
        </p:spPr>
        <p:txBody>
          <a:bodyPr/>
          <a:lstStyle/>
          <a:p>
            <a:pPr lvl="0"/>
            <a:r>
              <a:rPr lang="en-GB" dirty="0"/>
              <a:t>Title</a:t>
            </a:r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9DA73B2B-AE29-7523-6E72-A809206C66D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7440329" y="665583"/>
            <a:ext cx="2917484" cy="2917484"/>
          </a:xfrm>
          <a:prstGeom prst="ellipse">
            <a:avLst/>
          </a:prstGeom>
          <a:solidFill>
            <a:schemeClr val="bg2">
              <a:lumMod val="85000"/>
            </a:schemeClr>
          </a:solidFill>
          <a:effectLst>
            <a:outerShdw blurRad="431800" dist="50800" dir="2700000" algn="ctr" rotWithShape="0">
              <a:prstClr val="black">
                <a:alpha val="48000"/>
              </a:prstClr>
            </a:outerShdw>
          </a:effectLst>
        </p:spPr>
        <p:txBody>
          <a:bodyPr anchor="ctr"/>
          <a:lstStyle>
            <a:lvl1pPr algn="ctr">
              <a:defRPr sz="2000"/>
            </a:lvl1pPr>
          </a:lstStyle>
          <a:p>
            <a:r>
              <a:rPr lang="en-GB" dirty="0"/>
              <a:t>Click icon to add image or gif</a:t>
            </a:r>
          </a:p>
        </p:txBody>
      </p:sp>
    </p:spTree>
    <p:extLst>
      <p:ext uri="{BB962C8B-B14F-4D97-AF65-F5344CB8AC3E}">
        <p14:creationId xmlns:p14="http://schemas.microsoft.com/office/powerpoint/2010/main" val="2720433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2CCFA38-FF3A-13C7-6D71-2BCB774DE309}"/>
              </a:ext>
            </a:extLst>
          </p:cNvPr>
          <p:cNvGrpSpPr/>
          <p:nvPr userDrawn="1"/>
        </p:nvGrpSpPr>
        <p:grpSpPr>
          <a:xfrm>
            <a:off x="0" y="0"/>
            <a:ext cx="6580017" cy="6235700"/>
            <a:chOff x="-2" y="0"/>
            <a:chExt cx="6580017" cy="62357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668A514-83A6-AD18-6BCB-85AA610504E4}"/>
                </a:ext>
              </a:extLst>
            </p:cNvPr>
            <p:cNvSpPr/>
            <p:nvPr userDrawn="1"/>
          </p:nvSpPr>
          <p:spPr>
            <a:xfrm>
              <a:off x="-2" y="0"/>
              <a:ext cx="5730526" cy="5435600"/>
            </a:xfrm>
            <a:custGeom>
              <a:avLst/>
              <a:gdLst>
                <a:gd name="connsiteX0" fmla="*/ 0 w 5730526"/>
                <a:gd name="connsiteY0" fmla="*/ 0 h 5435600"/>
                <a:gd name="connsiteX1" fmla="*/ 5017667 w 5730526"/>
                <a:gd name="connsiteY1" fmla="*/ 0 h 5435600"/>
                <a:gd name="connsiteX2" fmla="*/ 5155269 w 5730526"/>
                <a:gd name="connsiteY2" fmla="*/ 184012 h 5435600"/>
                <a:gd name="connsiteX3" fmla="*/ 5730526 w 5730526"/>
                <a:gd name="connsiteY3" fmla="*/ 2067275 h 5435600"/>
                <a:gd name="connsiteX4" fmla="*/ 2362201 w 5730526"/>
                <a:gd name="connsiteY4" fmla="*/ 5435600 h 5435600"/>
                <a:gd name="connsiteX5" fmla="*/ 219633 w 5730526"/>
                <a:gd name="connsiteY5" fmla="*/ 4666438 h 5435600"/>
                <a:gd name="connsiteX6" fmla="*/ 0 w 5730526"/>
                <a:gd name="connsiteY6" fmla="*/ 4466823 h 5435600"/>
                <a:gd name="connsiteX7" fmla="*/ 0 w 5730526"/>
                <a:gd name="connsiteY7" fmla="*/ 0 h 543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0526" h="5435600">
                  <a:moveTo>
                    <a:pt x="0" y="0"/>
                  </a:moveTo>
                  <a:lnTo>
                    <a:pt x="5017667" y="0"/>
                  </a:lnTo>
                  <a:lnTo>
                    <a:pt x="5155269" y="184012"/>
                  </a:lnTo>
                  <a:cubicBezTo>
                    <a:pt x="5518457" y="721600"/>
                    <a:pt x="5730526" y="1369672"/>
                    <a:pt x="5730526" y="2067275"/>
                  </a:cubicBezTo>
                  <a:cubicBezTo>
                    <a:pt x="5730526" y="3927550"/>
                    <a:pt x="4222476" y="5435600"/>
                    <a:pt x="2362201" y="5435600"/>
                  </a:cubicBezTo>
                  <a:cubicBezTo>
                    <a:pt x="1548331" y="5435600"/>
                    <a:pt x="801878" y="5146950"/>
                    <a:pt x="219633" y="4666438"/>
                  </a:cubicBezTo>
                  <a:lnTo>
                    <a:pt x="0" y="4466823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34DF816-85F2-E582-6D62-2BADA869300D}"/>
                </a:ext>
              </a:extLst>
            </p:cNvPr>
            <p:cNvSpPr/>
            <p:nvPr userDrawn="1"/>
          </p:nvSpPr>
          <p:spPr>
            <a:xfrm flipH="1">
              <a:off x="5058835" y="4714520"/>
              <a:ext cx="1521180" cy="1521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55A5F5-2F27-8A68-4DA8-1AA88287A8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114425"/>
            <a:ext cx="5054599" cy="61522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6B70AE-5B79-2506-929B-8C24A35C842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7D6582B-6446-FAA6-98FD-CC9B01CA85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6606A45-5425-6E14-7D00-CFE2E87810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C9635DC-EEDE-5C81-6898-812D8A9416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682869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5A5F5-2F27-8A68-4DA8-1AA88287A8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114425"/>
            <a:ext cx="5054599" cy="61522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D944E4-9A91-2A46-E989-272923D9EC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000" y="2419200"/>
            <a:ext cx="5054599" cy="19440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6B70AE-5B79-2506-929B-8C24A35C842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7D6582B-6446-FAA6-98FD-CC9B01CA85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6606A45-5425-6E14-7D00-CFE2E87810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C9635DC-EEDE-5C81-6898-812D8A9416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7177130-E63F-A5DD-582E-91D0FA0E8244}"/>
              </a:ext>
            </a:extLst>
          </p:cNvPr>
          <p:cNvGrpSpPr/>
          <p:nvPr userDrawn="1"/>
        </p:nvGrpSpPr>
        <p:grpSpPr>
          <a:xfrm flipH="1">
            <a:off x="5611983" y="0"/>
            <a:ext cx="6580017" cy="6235700"/>
            <a:chOff x="-2" y="0"/>
            <a:chExt cx="6580017" cy="62357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D6AEE8A2-A684-8272-AE3C-B96C1D5283B5}"/>
                </a:ext>
              </a:extLst>
            </p:cNvPr>
            <p:cNvSpPr/>
            <p:nvPr userDrawn="1"/>
          </p:nvSpPr>
          <p:spPr>
            <a:xfrm>
              <a:off x="-2" y="0"/>
              <a:ext cx="5730526" cy="5435600"/>
            </a:xfrm>
            <a:custGeom>
              <a:avLst/>
              <a:gdLst>
                <a:gd name="connsiteX0" fmla="*/ 0 w 5730526"/>
                <a:gd name="connsiteY0" fmla="*/ 0 h 5435600"/>
                <a:gd name="connsiteX1" fmla="*/ 5017667 w 5730526"/>
                <a:gd name="connsiteY1" fmla="*/ 0 h 5435600"/>
                <a:gd name="connsiteX2" fmla="*/ 5155269 w 5730526"/>
                <a:gd name="connsiteY2" fmla="*/ 184012 h 5435600"/>
                <a:gd name="connsiteX3" fmla="*/ 5730526 w 5730526"/>
                <a:gd name="connsiteY3" fmla="*/ 2067275 h 5435600"/>
                <a:gd name="connsiteX4" fmla="*/ 2362201 w 5730526"/>
                <a:gd name="connsiteY4" fmla="*/ 5435600 h 5435600"/>
                <a:gd name="connsiteX5" fmla="*/ 219633 w 5730526"/>
                <a:gd name="connsiteY5" fmla="*/ 4666438 h 5435600"/>
                <a:gd name="connsiteX6" fmla="*/ 0 w 5730526"/>
                <a:gd name="connsiteY6" fmla="*/ 4466823 h 5435600"/>
                <a:gd name="connsiteX7" fmla="*/ 0 w 5730526"/>
                <a:gd name="connsiteY7" fmla="*/ 0 h 543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0526" h="5435600">
                  <a:moveTo>
                    <a:pt x="0" y="0"/>
                  </a:moveTo>
                  <a:lnTo>
                    <a:pt x="5017667" y="0"/>
                  </a:lnTo>
                  <a:lnTo>
                    <a:pt x="5155269" y="184012"/>
                  </a:lnTo>
                  <a:cubicBezTo>
                    <a:pt x="5518457" y="721600"/>
                    <a:pt x="5730526" y="1369672"/>
                    <a:pt x="5730526" y="2067275"/>
                  </a:cubicBezTo>
                  <a:cubicBezTo>
                    <a:pt x="5730526" y="3927550"/>
                    <a:pt x="4222476" y="5435600"/>
                    <a:pt x="2362201" y="5435600"/>
                  </a:cubicBezTo>
                  <a:cubicBezTo>
                    <a:pt x="1548331" y="5435600"/>
                    <a:pt x="801878" y="5146950"/>
                    <a:pt x="219633" y="4666438"/>
                  </a:cubicBezTo>
                  <a:lnTo>
                    <a:pt x="0" y="44668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6AAE399-3502-C635-7585-8FBD6ADDE24B}"/>
                </a:ext>
              </a:extLst>
            </p:cNvPr>
            <p:cNvSpPr/>
            <p:nvPr userDrawn="1"/>
          </p:nvSpPr>
          <p:spPr>
            <a:xfrm>
              <a:off x="5058835" y="4714520"/>
              <a:ext cx="1521180" cy="1521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663200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4p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 title (34pt)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EFEF49-E619-4A07-C36B-84AB690194F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9735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2484132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4p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34pt – delete text box for blank slide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CB02A-8896-4E71-AB96-D40BB5D0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BCD62-9E9E-4C61-8EB7-BB6A58140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664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8p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                                              or                                                                                                            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6268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8p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EFEF49-E619-4A07-C36B-84AB690194F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9735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3962860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8p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 dirty="0"/>
              <a:t>Use this if you have a long title </a:t>
            </a:r>
            <a:r>
              <a:rPr lang="en-US" dirty="0"/>
              <a:t>(28pt) - delete text box for blank slide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CB02A-8896-4E71-AB96-D40BB5D0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BCD62-9E9E-4C61-8EB7-BB6A58140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66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>
            <a:extLst>
              <a:ext uri="{FF2B5EF4-FFF2-40B4-BE49-F238E27FC236}">
                <a16:creationId xmlns:a16="http://schemas.microsoft.com/office/drawing/2014/main" id="{348C6CCF-92BE-9607-D926-695774B899A7}"/>
              </a:ext>
            </a:extLst>
          </p:cNvPr>
          <p:cNvSpPr/>
          <p:nvPr userDrawn="1"/>
        </p:nvSpPr>
        <p:spPr>
          <a:xfrm>
            <a:off x="7308896" y="2494665"/>
            <a:ext cx="4890145" cy="4367886"/>
          </a:xfrm>
          <a:custGeom>
            <a:avLst/>
            <a:gdLst>
              <a:gd name="connsiteX0" fmla="*/ 4481735 w 4890145"/>
              <a:gd name="connsiteY0" fmla="*/ 0 h 4367886"/>
              <a:gd name="connsiteX1" fmla="*/ 4712516 w 4890145"/>
              <a:gd name="connsiteY1" fmla="*/ 5835 h 4367886"/>
              <a:gd name="connsiteX2" fmla="*/ 4890145 w 4890145"/>
              <a:gd name="connsiteY2" fmla="*/ 19342 h 4367886"/>
              <a:gd name="connsiteX3" fmla="*/ 4890145 w 4890145"/>
              <a:gd name="connsiteY3" fmla="*/ 4367886 h 4367886"/>
              <a:gd name="connsiteX4" fmla="*/ 0 w 4890145"/>
              <a:gd name="connsiteY4" fmla="*/ 4367886 h 4367886"/>
              <a:gd name="connsiteX5" fmla="*/ 2882 w 4890145"/>
              <a:gd name="connsiteY5" fmla="*/ 4253907 h 4367886"/>
              <a:gd name="connsiteX6" fmla="*/ 4481735 w 4890145"/>
              <a:gd name="connsiteY6" fmla="*/ 0 h 436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0145" h="4367886">
                <a:moveTo>
                  <a:pt x="4481735" y="0"/>
                </a:moveTo>
                <a:cubicBezTo>
                  <a:pt x="4559136" y="0"/>
                  <a:pt x="4636079" y="1961"/>
                  <a:pt x="4712516" y="5835"/>
                </a:cubicBezTo>
                <a:lnTo>
                  <a:pt x="4890145" y="19342"/>
                </a:lnTo>
                <a:lnTo>
                  <a:pt x="4890145" y="4367886"/>
                </a:lnTo>
                <a:lnTo>
                  <a:pt x="0" y="4367886"/>
                </a:lnTo>
                <a:lnTo>
                  <a:pt x="2882" y="4253907"/>
                </a:lnTo>
                <a:cubicBezTo>
                  <a:pt x="122997" y="1884332"/>
                  <a:pt x="2082311" y="0"/>
                  <a:pt x="4481735" y="0"/>
                </a:cubicBezTo>
                <a:close/>
              </a:path>
            </a:pathLst>
          </a:custGeom>
          <a:gradFill flip="none" rotWithShape="1">
            <a:gsLst>
              <a:gs pos="25000">
                <a:schemeClr val="tx2"/>
              </a:gs>
              <a:gs pos="54000">
                <a:srgbClr val="524B8F"/>
              </a:gs>
              <a:gs pos="78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0CF658D0-3610-D6F1-C95B-27CE4B0D03E6}"/>
              </a:ext>
            </a:extLst>
          </p:cNvPr>
          <p:cNvSpPr/>
          <p:nvPr userDrawn="1"/>
        </p:nvSpPr>
        <p:spPr>
          <a:xfrm>
            <a:off x="7105436" y="2291465"/>
            <a:ext cx="5103878" cy="4581360"/>
          </a:xfrm>
          <a:custGeom>
            <a:avLst/>
            <a:gdLst>
              <a:gd name="connsiteX0" fmla="*/ 4685194 w 5103878"/>
              <a:gd name="connsiteY0" fmla="*/ 0 h 4581360"/>
              <a:gd name="connsiteX1" fmla="*/ 4926432 w 5103878"/>
              <a:gd name="connsiteY1" fmla="*/ 6100 h 4581360"/>
              <a:gd name="connsiteX2" fmla="*/ 5103878 w 5103878"/>
              <a:gd name="connsiteY2" fmla="*/ 19593 h 4581360"/>
              <a:gd name="connsiteX3" fmla="*/ 5103878 w 5103878"/>
              <a:gd name="connsiteY3" fmla="*/ 4581360 h 4581360"/>
              <a:gd name="connsiteX4" fmla="*/ 0 w 5103878"/>
              <a:gd name="connsiteY4" fmla="*/ 4581360 h 4581360"/>
              <a:gd name="connsiteX5" fmla="*/ 3406 w 5103878"/>
              <a:gd name="connsiteY5" fmla="*/ 4446650 h 4581360"/>
              <a:gd name="connsiteX6" fmla="*/ 4685194 w 5103878"/>
              <a:gd name="connsiteY6" fmla="*/ 0 h 458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3878" h="4581360">
                <a:moveTo>
                  <a:pt x="4685194" y="0"/>
                </a:moveTo>
                <a:cubicBezTo>
                  <a:pt x="4766102" y="0"/>
                  <a:pt x="4846531" y="2050"/>
                  <a:pt x="4926432" y="6100"/>
                </a:cubicBezTo>
                <a:lnTo>
                  <a:pt x="5103878" y="19593"/>
                </a:lnTo>
                <a:lnTo>
                  <a:pt x="5103878" y="4581360"/>
                </a:lnTo>
                <a:lnTo>
                  <a:pt x="0" y="4581360"/>
                </a:lnTo>
                <a:lnTo>
                  <a:pt x="3406" y="4446650"/>
                </a:lnTo>
                <a:cubicBezTo>
                  <a:pt x="128962" y="1969711"/>
                  <a:pt x="2177053" y="0"/>
                  <a:pt x="4685194" y="0"/>
                </a:cubicBezTo>
                <a:close/>
              </a:path>
            </a:pathLst>
          </a:custGeom>
          <a:noFill/>
          <a:ln w="1651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2CC8E0-D423-3D0C-3C49-5D71B5DFC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97" name="Freeform 196">
            <a:extLst>
              <a:ext uri="{FF2B5EF4-FFF2-40B4-BE49-F238E27FC236}">
                <a16:creationId xmlns:a16="http://schemas.microsoft.com/office/drawing/2014/main" id="{53F42E49-332D-FB0C-9713-443A1915319C}"/>
              </a:ext>
            </a:extLst>
          </p:cNvPr>
          <p:cNvSpPr/>
          <p:nvPr/>
        </p:nvSpPr>
        <p:spPr>
          <a:xfrm rot="5400000">
            <a:off x="8119517" y="3940467"/>
            <a:ext cx="98312" cy="86308"/>
          </a:xfrm>
          <a:custGeom>
            <a:avLst/>
            <a:gdLst>
              <a:gd name="connsiteX0" fmla="*/ 0 w 98312"/>
              <a:gd name="connsiteY0" fmla="*/ 23287 h 86308"/>
              <a:gd name="connsiteX1" fmla="*/ 19141 w 98312"/>
              <a:gd name="connsiteY1" fmla="*/ 0 h 86308"/>
              <a:gd name="connsiteX2" fmla="*/ 22368 w 98312"/>
              <a:gd name="connsiteY2" fmla="*/ 2727 h 86308"/>
              <a:gd name="connsiteX3" fmla="*/ 94985 w 98312"/>
              <a:gd name="connsiteY3" fmla="*/ 60042 h 86308"/>
              <a:gd name="connsiteX4" fmla="*/ 98312 w 98312"/>
              <a:gd name="connsiteY4" fmla="*/ 62517 h 86308"/>
              <a:gd name="connsiteX5" fmla="*/ 79817 w 98312"/>
              <a:gd name="connsiteY5" fmla="*/ 86308 h 86308"/>
              <a:gd name="connsiteX6" fmla="*/ 79666 w 98312"/>
              <a:gd name="connsiteY6" fmla="*/ 85972 h 86308"/>
              <a:gd name="connsiteX7" fmla="*/ 76339 w 98312"/>
              <a:gd name="connsiteY7" fmla="*/ 83496 h 86308"/>
              <a:gd name="connsiteX8" fmla="*/ 28808 w 98312"/>
              <a:gd name="connsiteY8" fmla="*/ 46196 h 86308"/>
              <a:gd name="connsiteX9" fmla="*/ 3327 w 98312"/>
              <a:gd name="connsiteY9" fmla="*/ 25762 h 8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312" h="86308">
                <a:moveTo>
                  <a:pt x="0" y="23287"/>
                </a:moveTo>
                <a:lnTo>
                  <a:pt x="19141" y="0"/>
                </a:lnTo>
                <a:lnTo>
                  <a:pt x="22368" y="2727"/>
                </a:lnTo>
                <a:cubicBezTo>
                  <a:pt x="46557" y="22112"/>
                  <a:pt x="70746" y="41496"/>
                  <a:pt x="94985" y="60042"/>
                </a:cubicBezTo>
                <a:lnTo>
                  <a:pt x="98312" y="62517"/>
                </a:lnTo>
                <a:lnTo>
                  <a:pt x="79817" y="86308"/>
                </a:lnTo>
                <a:lnTo>
                  <a:pt x="79666" y="85972"/>
                </a:lnTo>
                <a:lnTo>
                  <a:pt x="76339" y="83496"/>
                </a:lnTo>
                <a:cubicBezTo>
                  <a:pt x="60101" y="71539"/>
                  <a:pt x="44257" y="58657"/>
                  <a:pt x="28808" y="46196"/>
                </a:cubicBezTo>
                <a:cubicBezTo>
                  <a:pt x="20564" y="39482"/>
                  <a:pt x="11824" y="32560"/>
                  <a:pt x="3327" y="25762"/>
                </a:cubicBezTo>
                <a:close/>
              </a:path>
            </a:pathLst>
          </a:custGeom>
          <a:solidFill>
            <a:srgbClr val="FFFFFF"/>
          </a:solidFill>
          <a:ln w="2043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CF96831F-C869-CBAC-BB6A-1BE3E6323C00}"/>
              </a:ext>
            </a:extLst>
          </p:cNvPr>
          <p:cNvSpPr/>
          <p:nvPr/>
        </p:nvSpPr>
        <p:spPr>
          <a:xfrm rot="5400000">
            <a:off x="10600192" y="2366754"/>
            <a:ext cx="51134" cy="103678"/>
          </a:xfrm>
          <a:custGeom>
            <a:avLst/>
            <a:gdLst>
              <a:gd name="connsiteX0" fmla="*/ 12491 w 51134"/>
              <a:gd name="connsiteY0" fmla="*/ 61864 h 103678"/>
              <a:gd name="connsiteX1" fmla="*/ 41685 w 51134"/>
              <a:gd name="connsiteY1" fmla="*/ 56518 h 103678"/>
              <a:gd name="connsiteX2" fmla="*/ 41662 w 51134"/>
              <a:gd name="connsiteY2" fmla="*/ 56418 h 103678"/>
              <a:gd name="connsiteX3" fmla="*/ 42030 w 51134"/>
              <a:gd name="connsiteY3" fmla="*/ 56350 h 103678"/>
              <a:gd name="connsiteX4" fmla="*/ 42986 w 51134"/>
              <a:gd name="connsiteY4" fmla="*/ 60420 h 103678"/>
              <a:gd name="connsiteX5" fmla="*/ 50182 w 51134"/>
              <a:gd name="connsiteY5" fmla="*/ 93399 h 103678"/>
              <a:gd name="connsiteX6" fmla="*/ 51134 w 51134"/>
              <a:gd name="connsiteY6" fmla="*/ 97511 h 103678"/>
              <a:gd name="connsiteX7" fmla="*/ 21290 w 51134"/>
              <a:gd name="connsiteY7" fmla="*/ 103678 h 103678"/>
              <a:gd name="connsiteX8" fmla="*/ 21386 w 51134"/>
              <a:gd name="connsiteY8" fmla="*/ 103427 h 103678"/>
              <a:gd name="connsiteX9" fmla="*/ 0 w 51134"/>
              <a:gd name="connsiteY9" fmla="*/ 5413 h 103678"/>
              <a:gd name="connsiteX10" fmla="*/ 28960 w 51134"/>
              <a:gd name="connsiteY10" fmla="*/ 0 h 103678"/>
              <a:gd name="connsiteX11" fmla="*/ 29644 w 51134"/>
              <a:gd name="connsiteY11" fmla="*/ 3873 h 103678"/>
              <a:gd name="connsiteX12" fmla="*/ 30008 w 51134"/>
              <a:gd name="connsiteY12" fmla="*/ 3818 h 103678"/>
              <a:gd name="connsiteX13" fmla="*/ 29646 w 51134"/>
              <a:gd name="connsiteY13" fmla="*/ 3883 h 103678"/>
              <a:gd name="connsiteX14" fmla="*/ 29664 w 51134"/>
              <a:gd name="connsiteY14" fmla="*/ 3986 h 103678"/>
              <a:gd name="connsiteX15" fmla="*/ 30604 w 51134"/>
              <a:gd name="connsiteY15" fmla="*/ 3776 h 103678"/>
              <a:gd name="connsiteX16" fmla="*/ 40729 w 51134"/>
              <a:gd name="connsiteY16" fmla="*/ 52448 h 103678"/>
              <a:gd name="connsiteX17" fmla="*/ 41662 w 51134"/>
              <a:gd name="connsiteY17" fmla="*/ 56418 h 103678"/>
              <a:gd name="connsiteX18" fmla="*/ 12478 w 51134"/>
              <a:gd name="connsiteY18" fmla="*/ 61804 h 103678"/>
              <a:gd name="connsiteX19" fmla="*/ 12491 w 51134"/>
              <a:gd name="connsiteY19" fmla="*/ 61864 h 103678"/>
              <a:gd name="connsiteX20" fmla="*/ 12130 w 51134"/>
              <a:gd name="connsiteY20" fmla="*/ 61930 h 10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1134" h="103678">
                <a:moveTo>
                  <a:pt x="12491" y="61864"/>
                </a:moveTo>
                <a:lnTo>
                  <a:pt x="41685" y="56518"/>
                </a:lnTo>
                <a:lnTo>
                  <a:pt x="41662" y="56418"/>
                </a:lnTo>
                <a:lnTo>
                  <a:pt x="42030" y="56350"/>
                </a:lnTo>
                <a:lnTo>
                  <a:pt x="42986" y="60420"/>
                </a:lnTo>
                <a:cubicBezTo>
                  <a:pt x="45252" y="71287"/>
                  <a:pt x="47669" y="82490"/>
                  <a:pt x="50182" y="93399"/>
                </a:cubicBezTo>
                <a:lnTo>
                  <a:pt x="51134" y="97511"/>
                </a:lnTo>
                <a:lnTo>
                  <a:pt x="21290" y="103678"/>
                </a:lnTo>
                <a:lnTo>
                  <a:pt x="21386" y="103427"/>
                </a:lnTo>
                <a:close/>
                <a:moveTo>
                  <a:pt x="0" y="5413"/>
                </a:moveTo>
                <a:lnTo>
                  <a:pt x="28960" y="0"/>
                </a:lnTo>
                <a:lnTo>
                  <a:pt x="29644" y="3873"/>
                </a:lnTo>
                <a:lnTo>
                  <a:pt x="30008" y="3818"/>
                </a:lnTo>
                <a:lnTo>
                  <a:pt x="29646" y="3883"/>
                </a:lnTo>
                <a:lnTo>
                  <a:pt x="29664" y="3986"/>
                </a:lnTo>
                <a:lnTo>
                  <a:pt x="30604" y="3776"/>
                </a:lnTo>
                <a:cubicBezTo>
                  <a:pt x="33781" y="19553"/>
                  <a:pt x="37255" y="36000"/>
                  <a:pt x="40729" y="52448"/>
                </a:cubicBezTo>
                <a:lnTo>
                  <a:pt x="41662" y="56418"/>
                </a:lnTo>
                <a:lnTo>
                  <a:pt x="12478" y="61804"/>
                </a:lnTo>
                <a:lnTo>
                  <a:pt x="12491" y="61864"/>
                </a:lnTo>
                <a:lnTo>
                  <a:pt x="12130" y="61930"/>
                </a:lnTo>
                <a:close/>
              </a:path>
            </a:pathLst>
          </a:custGeom>
          <a:solidFill>
            <a:srgbClr val="FFFFFF"/>
          </a:solidFill>
          <a:ln w="2043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E44E6891-B1FA-2721-6615-D80D0FF2BC13}"/>
              </a:ext>
            </a:extLst>
          </p:cNvPr>
          <p:cNvGrpSpPr/>
          <p:nvPr userDrawn="1"/>
        </p:nvGrpSpPr>
        <p:grpSpPr>
          <a:xfrm>
            <a:off x="10917414" y="2068018"/>
            <a:ext cx="2380830" cy="313578"/>
            <a:chOff x="10917414" y="1941018"/>
            <a:chExt cx="2380830" cy="313578"/>
          </a:xfrm>
        </p:grpSpPr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EDFC0194-12CD-CE8F-85FB-641C6694E125}"/>
                </a:ext>
              </a:extLst>
            </p:cNvPr>
            <p:cNvSpPr/>
            <p:nvPr/>
          </p:nvSpPr>
          <p:spPr>
            <a:xfrm rot="5400000">
              <a:off x="10922180" y="2024640"/>
              <a:ext cx="26215" cy="26014"/>
            </a:xfrm>
            <a:custGeom>
              <a:avLst/>
              <a:gdLst>
                <a:gd name="connsiteX0" fmla="*/ 26216 w 26215"/>
                <a:gd name="connsiteY0" fmla="*/ 21819 h 26014"/>
                <a:gd name="connsiteX1" fmla="*/ 4087 w 26215"/>
                <a:gd name="connsiteY1" fmla="*/ 26014 h 26014"/>
                <a:gd name="connsiteX2" fmla="*/ 0 w 26215"/>
                <a:gd name="connsiteY2" fmla="*/ 3902 h 26014"/>
                <a:gd name="connsiteX3" fmla="*/ 940 w 26215"/>
                <a:gd name="connsiteY3" fmla="*/ 3734 h 26014"/>
                <a:gd name="connsiteX4" fmla="*/ 22028 w 26215"/>
                <a:gd name="connsiteY4" fmla="*/ 0 h 26014"/>
                <a:gd name="connsiteX5" fmla="*/ 26115 w 26215"/>
                <a:gd name="connsiteY5" fmla="*/ 22070 h 26014"/>
                <a:gd name="connsiteX6" fmla="*/ 26216 w 26215"/>
                <a:gd name="connsiteY6" fmla="*/ 21819 h 26014"/>
                <a:gd name="connsiteX7" fmla="*/ 2283 w 26215"/>
                <a:gd name="connsiteY7" fmla="*/ 5413 h 26014"/>
                <a:gd name="connsiteX8" fmla="*/ 5664 w 26215"/>
                <a:gd name="connsiteY8" fmla="*/ 23497 h 26014"/>
                <a:gd name="connsiteX9" fmla="*/ 23681 w 26215"/>
                <a:gd name="connsiteY9" fmla="*/ 20266 h 26014"/>
                <a:gd name="connsiteX10" fmla="*/ 20203 w 26215"/>
                <a:gd name="connsiteY10" fmla="*/ 2392 h 26014"/>
                <a:gd name="connsiteX11" fmla="*/ 2186 w 26215"/>
                <a:gd name="connsiteY11" fmla="*/ 5665 h 26014"/>
                <a:gd name="connsiteX12" fmla="*/ 2283 w 26215"/>
                <a:gd name="connsiteY12" fmla="*/ 5413 h 2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215" h="26014">
                  <a:moveTo>
                    <a:pt x="26216" y="21819"/>
                  </a:moveTo>
                  <a:lnTo>
                    <a:pt x="4087" y="26014"/>
                  </a:lnTo>
                  <a:lnTo>
                    <a:pt x="0" y="3902"/>
                  </a:lnTo>
                  <a:lnTo>
                    <a:pt x="940" y="3734"/>
                  </a:lnTo>
                  <a:lnTo>
                    <a:pt x="22028" y="0"/>
                  </a:lnTo>
                  <a:lnTo>
                    <a:pt x="26115" y="22070"/>
                  </a:lnTo>
                  <a:lnTo>
                    <a:pt x="26216" y="21819"/>
                  </a:lnTo>
                  <a:close/>
                  <a:moveTo>
                    <a:pt x="2283" y="5413"/>
                  </a:moveTo>
                  <a:lnTo>
                    <a:pt x="5664" y="23497"/>
                  </a:lnTo>
                  <a:lnTo>
                    <a:pt x="23681" y="20266"/>
                  </a:lnTo>
                  <a:lnTo>
                    <a:pt x="20203" y="2392"/>
                  </a:lnTo>
                  <a:lnTo>
                    <a:pt x="2186" y="5665"/>
                  </a:lnTo>
                  <a:lnTo>
                    <a:pt x="2283" y="541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0ED580CF-C0C9-4EDD-4313-4DD5DAA9D87A}"/>
                </a:ext>
              </a:extLst>
            </p:cNvPr>
            <p:cNvSpPr/>
            <p:nvPr/>
          </p:nvSpPr>
          <p:spPr>
            <a:xfrm rot="5400000">
              <a:off x="10917215" y="2019776"/>
              <a:ext cx="36146" cy="35747"/>
            </a:xfrm>
            <a:custGeom>
              <a:avLst/>
              <a:gdLst>
                <a:gd name="connsiteX0" fmla="*/ 5652 w 36146"/>
                <a:gd name="connsiteY0" fmla="*/ 35748 h 35747"/>
                <a:gd name="connsiteX1" fmla="*/ 36147 w 36146"/>
                <a:gd name="connsiteY1" fmla="*/ 30126 h 35747"/>
                <a:gd name="connsiteX2" fmla="*/ 30394 w 36146"/>
                <a:gd name="connsiteY2" fmla="*/ 0 h 35747"/>
                <a:gd name="connsiteX3" fmla="*/ 4011 w 36146"/>
                <a:gd name="connsiteY3" fmla="*/ 4699 h 35747"/>
                <a:gd name="connsiteX4" fmla="*/ 0 w 36146"/>
                <a:gd name="connsiteY4" fmla="*/ 5370 h 35747"/>
                <a:gd name="connsiteX5" fmla="*/ 5752 w 36146"/>
                <a:gd name="connsiteY5" fmla="*/ 35496 h 35747"/>
                <a:gd name="connsiteX6" fmla="*/ 5652 w 36146"/>
                <a:gd name="connsiteY6" fmla="*/ 35748 h 35747"/>
                <a:gd name="connsiteX7" fmla="*/ 23933 w 36146"/>
                <a:gd name="connsiteY7" fmla="*/ 21818 h 35747"/>
                <a:gd name="connsiteX8" fmla="*/ 14031 w 36146"/>
                <a:gd name="connsiteY8" fmla="*/ 23496 h 35747"/>
                <a:gd name="connsiteX9" fmla="*/ 12214 w 36146"/>
                <a:gd name="connsiteY9" fmla="*/ 13678 h 35747"/>
                <a:gd name="connsiteX10" fmla="*/ 22116 w 36146"/>
                <a:gd name="connsiteY10" fmla="*/ 12000 h 35747"/>
                <a:gd name="connsiteX11" fmla="*/ 23933 w 36146"/>
                <a:gd name="connsiteY11" fmla="*/ 21818 h 3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46" h="35747">
                  <a:moveTo>
                    <a:pt x="5652" y="35748"/>
                  </a:moveTo>
                  <a:lnTo>
                    <a:pt x="36147" y="30126"/>
                  </a:lnTo>
                  <a:lnTo>
                    <a:pt x="30394" y="0"/>
                  </a:lnTo>
                  <a:lnTo>
                    <a:pt x="4011" y="4699"/>
                  </a:lnTo>
                  <a:lnTo>
                    <a:pt x="0" y="5370"/>
                  </a:lnTo>
                  <a:lnTo>
                    <a:pt x="5752" y="35496"/>
                  </a:lnTo>
                  <a:lnTo>
                    <a:pt x="5652" y="35748"/>
                  </a:lnTo>
                  <a:close/>
                  <a:moveTo>
                    <a:pt x="23933" y="21818"/>
                  </a:moveTo>
                  <a:lnTo>
                    <a:pt x="14031" y="23496"/>
                  </a:lnTo>
                  <a:lnTo>
                    <a:pt x="12214" y="13678"/>
                  </a:lnTo>
                  <a:lnTo>
                    <a:pt x="22116" y="12000"/>
                  </a:lnTo>
                  <a:lnTo>
                    <a:pt x="23933" y="2181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2FA9E990-8ADA-8AC2-C61C-CF986596EC33}"/>
                </a:ext>
              </a:extLst>
            </p:cNvPr>
            <p:cNvSpPr/>
            <p:nvPr/>
          </p:nvSpPr>
          <p:spPr>
            <a:xfrm rot="5400000">
              <a:off x="11031795" y="2004895"/>
              <a:ext cx="25670" cy="25678"/>
            </a:xfrm>
            <a:custGeom>
              <a:avLst/>
              <a:gdLst>
                <a:gd name="connsiteX0" fmla="*/ 25670 w 25670"/>
                <a:gd name="connsiteY0" fmla="*/ 22112 h 25678"/>
                <a:gd name="connsiteX1" fmla="*/ 3491 w 25670"/>
                <a:gd name="connsiteY1" fmla="*/ 25679 h 25678"/>
                <a:gd name="connsiteX2" fmla="*/ 0 w 25670"/>
                <a:gd name="connsiteY2" fmla="*/ 3567 h 25678"/>
                <a:gd name="connsiteX3" fmla="*/ 940 w 25670"/>
                <a:gd name="connsiteY3" fmla="*/ 3357 h 25678"/>
                <a:gd name="connsiteX4" fmla="*/ 22179 w 25670"/>
                <a:gd name="connsiteY4" fmla="*/ 0 h 25678"/>
                <a:gd name="connsiteX5" fmla="*/ 25670 w 25670"/>
                <a:gd name="connsiteY5" fmla="*/ 22112 h 25678"/>
                <a:gd name="connsiteX6" fmla="*/ 25670 w 25670"/>
                <a:gd name="connsiteY6" fmla="*/ 22112 h 25678"/>
                <a:gd name="connsiteX7" fmla="*/ 2186 w 25670"/>
                <a:gd name="connsiteY7" fmla="*/ 5287 h 25678"/>
                <a:gd name="connsiteX8" fmla="*/ 4972 w 25670"/>
                <a:gd name="connsiteY8" fmla="*/ 23455 h 25678"/>
                <a:gd name="connsiteX9" fmla="*/ 23140 w 25670"/>
                <a:gd name="connsiteY9" fmla="*/ 20518 h 25678"/>
                <a:gd name="connsiteX10" fmla="*/ 20253 w 25670"/>
                <a:gd name="connsiteY10" fmla="*/ 2643 h 25678"/>
                <a:gd name="connsiteX11" fmla="*/ 2085 w 25670"/>
                <a:gd name="connsiteY11" fmla="*/ 5539 h 25678"/>
                <a:gd name="connsiteX12" fmla="*/ 2186 w 25670"/>
                <a:gd name="connsiteY12" fmla="*/ 5287 h 2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70" h="25678">
                  <a:moveTo>
                    <a:pt x="25670" y="22112"/>
                  </a:moveTo>
                  <a:lnTo>
                    <a:pt x="3491" y="25679"/>
                  </a:lnTo>
                  <a:lnTo>
                    <a:pt x="0" y="3567"/>
                  </a:lnTo>
                  <a:lnTo>
                    <a:pt x="940" y="3357"/>
                  </a:lnTo>
                  <a:lnTo>
                    <a:pt x="22179" y="0"/>
                  </a:lnTo>
                  <a:lnTo>
                    <a:pt x="25670" y="22112"/>
                  </a:lnTo>
                  <a:lnTo>
                    <a:pt x="25670" y="22112"/>
                  </a:lnTo>
                  <a:close/>
                  <a:moveTo>
                    <a:pt x="2186" y="5287"/>
                  </a:moveTo>
                  <a:lnTo>
                    <a:pt x="4972" y="23455"/>
                  </a:lnTo>
                  <a:lnTo>
                    <a:pt x="23140" y="20518"/>
                  </a:lnTo>
                  <a:lnTo>
                    <a:pt x="20253" y="2643"/>
                  </a:lnTo>
                  <a:lnTo>
                    <a:pt x="2085" y="5539"/>
                  </a:lnTo>
                  <a:lnTo>
                    <a:pt x="2186" y="528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503E4D5-5C1A-1F84-388B-B1C9694ABFD8}"/>
                </a:ext>
              </a:extLst>
            </p:cNvPr>
            <p:cNvSpPr/>
            <p:nvPr/>
          </p:nvSpPr>
          <p:spPr>
            <a:xfrm rot="5400000">
              <a:off x="11026940" y="2000005"/>
              <a:ext cx="35257" cy="35118"/>
            </a:xfrm>
            <a:custGeom>
              <a:avLst/>
              <a:gdLst>
                <a:gd name="connsiteX0" fmla="*/ 4808 w 35257"/>
                <a:gd name="connsiteY0" fmla="*/ 35119 h 35118"/>
                <a:gd name="connsiteX1" fmla="*/ 35257 w 35257"/>
                <a:gd name="connsiteY1" fmla="*/ 30336 h 35118"/>
                <a:gd name="connsiteX2" fmla="*/ 30449 w 35257"/>
                <a:gd name="connsiteY2" fmla="*/ 0 h 35118"/>
                <a:gd name="connsiteX3" fmla="*/ 0 w 35257"/>
                <a:gd name="connsiteY3" fmla="*/ 4825 h 35118"/>
                <a:gd name="connsiteX4" fmla="*/ 4808 w 35257"/>
                <a:gd name="connsiteY4" fmla="*/ 35119 h 35118"/>
                <a:gd name="connsiteX5" fmla="*/ 23488 w 35257"/>
                <a:gd name="connsiteY5" fmla="*/ 21651 h 35118"/>
                <a:gd name="connsiteX6" fmla="*/ 13586 w 35257"/>
                <a:gd name="connsiteY6" fmla="*/ 23329 h 35118"/>
                <a:gd name="connsiteX7" fmla="*/ 12118 w 35257"/>
                <a:gd name="connsiteY7" fmla="*/ 13385 h 35118"/>
                <a:gd name="connsiteX8" fmla="*/ 22015 w 35257"/>
                <a:gd name="connsiteY8" fmla="*/ 11664 h 35118"/>
                <a:gd name="connsiteX9" fmla="*/ 23488 w 35257"/>
                <a:gd name="connsiteY9" fmla="*/ 21651 h 3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57" h="35118">
                  <a:moveTo>
                    <a:pt x="4808" y="35119"/>
                  </a:moveTo>
                  <a:lnTo>
                    <a:pt x="35257" y="30336"/>
                  </a:lnTo>
                  <a:lnTo>
                    <a:pt x="30449" y="0"/>
                  </a:lnTo>
                  <a:lnTo>
                    <a:pt x="0" y="4825"/>
                  </a:lnTo>
                  <a:lnTo>
                    <a:pt x="4808" y="35119"/>
                  </a:lnTo>
                  <a:close/>
                  <a:moveTo>
                    <a:pt x="23488" y="21651"/>
                  </a:moveTo>
                  <a:lnTo>
                    <a:pt x="13586" y="23329"/>
                  </a:lnTo>
                  <a:lnTo>
                    <a:pt x="12118" y="13385"/>
                  </a:lnTo>
                  <a:lnTo>
                    <a:pt x="22015" y="11664"/>
                  </a:lnTo>
                  <a:lnTo>
                    <a:pt x="23488" y="21651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434EF53B-9362-D7D5-77B3-434068C6D002}"/>
                </a:ext>
              </a:extLst>
            </p:cNvPr>
            <p:cNvSpPr/>
            <p:nvPr/>
          </p:nvSpPr>
          <p:spPr>
            <a:xfrm rot="5400000">
              <a:off x="11141577" y="1987836"/>
              <a:ext cx="25380" cy="25174"/>
            </a:xfrm>
            <a:custGeom>
              <a:avLst/>
              <a:gdLst>
                <a:gd name="connsiteX0" fmla="*/ 25381 w 25380"/>
                <a:gd name="connsiteY0" fmla="*/ 22280 h 25174"/>
                <a:gd name="connsiteX1" fmla="*/ 2899 w 25380"/>
                <a:gd name="connsiteY1" fmla="*/ 25175 h 25174"/>
                <a:gd name="connsiteX2" fmla="*/ 0 w 25380"/>
                <a:gd name="connsiteY2" fmla="*/ 3021 h 25174"/>
                <a:gd name="connsiteX3" fmla="*/ 944 w 25380"/>
                <a:gd name="connsiteY3" fmla="*/ 2811 h 25174"/>
                <a:gd name="connsiteX4" fmla="*/ 22234 w 25380"/>
                <a:gd name="connsiteY4" fmla="*/ 0 h 25174"/>
                <a:gd name="connsiteX5" fmla="*/ 25133 w 25380"/>
                <a:gd name="connsiteY5" fmla="*/ 22196 h 25174"/>
                <a:gd name="connsiteX6" fmla="*/ 25381 w 25380"/>
                <a:gd name="connsiteY6" fmla="*/ 22280 h 25174"/>
                <a:gd name="connsiteX7" fmla="*/ 2434 w 25380"/>
                <a:gd name="connsiteY7" fmla="*/ 4825 h 25174"/>
                <a:gd name="connsiteX8" fmla="*/ 4972 w 25380"/>
                <a:gd name="connsiteY8" fmla="*/ 22867 h 25174"/>
                <a:gd name="connsiteX9" fmla="*/ 23195 w 25380"/>
                <a:gd name="connsiteY9" fmla="*/ 20560 h 25174"/>
                <a:gd name="connsiteX10" fmla="*/ 20656 w 25380"/>
                <a:gd name="connsiteY10" fmla="*/ 2517 h 25174"/>
                <a:gd name="connsiteX11" fmla="*/ 2434 w 25380"/>
                <a:gd name="connsiteY11" fmla="*/ 4825 h 2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80" h="25174">
                  <a:moveTo>
                    <a:pt x="25381" y="22280"/>
                  </a:moveTo>
                  <a:lnTo>
                    <a:pt x="2899" y="25175"/>
                  </a:lnTo>
                  <a:lnTo>
                    <a:pt x="0" y="3021"/>
                  </a:lnTo>
                  <a:lnTo>
                    <a:pt x="944" y="2811"/>
                  </a:lnTo>
                  <a:lnTo>
                    <a:pt x="22234" y="0"/>
                  </a:lnTo>
                  <a:lnTo>
                    <a:pt x="25133" y="22196"/>
                  </a:lnTo>
                  <a:lnTo>
                    <a:pt x="25381" y="22280"/>
                  </a:lnTo>
                  <a:close/>
                  <a:moveTo>
                    <a:pt x="2434" y="4825"/>
                  </a:moveTo>
                  <a:lnTo>
                    <a:pt x="4972" y="22867"/>
                  </a:lnTo>
                  <a:lnTo>
                    <a:pt x="23195" y="20560"/>
                  </a:lnTo>
                  <a:lnTo>
                    <a:pt x="20656" y="2517"/>
                  </a:lnTo>
                  <a:lnTo>
                    <a:pt x="2434" y="4825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DC0A9E92-6E18-6508-F7F4-C98AFC1772A6}"/>
                </a:ext>
              </a:extLst>
            </p:cNvPr>
            <p:cNvSpPr/>
            <p:nvPr/>
          </p:nvSpPr>
          <p:spPr>
            <a:xfrm rot="5400000">
              <a:off x="11136875" y="1983521"/>
              <a:ext cx="34615" cy="34489"/>
            </a:xfrm>
            <a:custGeom>
              <a:avLst/>
              <a:gdLst>
                <a:gd name="connsiteX0" fmla="*/ 3869 w 34615"/>
                <a:gd name="connsiteY0" fmla="*/ 34363 h 34489"/>
                <a:gd name="connsiteX1" fmla="*/ 34616 w 34615"/>
                <a:gd name="connsiteY1" fmla="*/ 30294 h 34489"/>
                <a:gd name="connsiteX2" fmla="*/ 30650 w 34615"/>
                <a:gd name="connsiteY2" fmla="*/ 0 h 34489"/>
                <a:gd name="connsiteX3" fmla="*/ 0 w 34615"/>
                <a:gd name="connsiteY3" fmla="*/ 3860 h 34489"/>
                <a:gd name="connsiteX4" fmla="*/ 4116 w 34615"/>
                <a:gd name="connsiteY4" fmla="*/ 34489 h 34489"/>
                <a:gd name="connsiteX5" fmla="*/ 3869 w 34615"/>
                <a:gd name="connsiteY5" fmla="*/ 34363 h 34489"/>
                <a:gd name="connsiteX6" fmla="*/ 22846 w 34615"/>
                <a:gd name="connsiteY6" fmla="*/ 21567 h 34489"/>
                <a:gd name="connsiteX7" fmla="*/ 12797 w 34615"/>
                <a:gd name="connsiteY7" fmla="*/ 22909 h 34489"/>
                <a:gd name="connsiteX8" fmla="*/ 11325 w 34615"/>
                <a:gd name="connsiteY8" fmla="*/ 12965 h 34489"/>
                <a:gd name="connsiteX9" fmla="*/ 21378 w 34615"/>
                <a:gd name="connsiteY9" fmla="*/ 11622 h 34489"/>
                <a:gd name="connsiteX10" fmla="*/ 22599 w 34615"/>
                <a:gd name="connsiteY10" fmla="*/ 21483 h 34489"/>
                <a:gd name="connsiteX11" fmla="*/ 22846 w 34615"/>
                <a:gd name="connsiteY11" fmla="*/ 21567 h 3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15" h="34489">
                  <a:moveTo>
                    <a:pt x="3869" y="34363"/>
                  </a:moveTo>
                  <a:lnTo>
                    <a:pt x="34616" y="30294"/>
                  </a:lnTo>
                  <a:lnTo>
                    <a:pt x="30650" y="0"/>
                  </a:lnTo>
                  <a:lnTo>
                    <a:pt x="0" y="3860"/>
                  </a:lnTo>
                  <a:lnTo>
                    <a:pt x="4116" y="34489"/>
                  </a:lnTo>
                  <a:lnTo>
                    <a:pt x="3869" y="34363"/>
                  </a:lnTo>
                  <a:close/>
                  <a:moveTo>
                    <a:pt x="22846" y="21567"/>
                  </a:moveTo>
                  <a:lnTo>
                    <a:pt x="12797" y="22909"/>
                  </a:lnTo>
                  <a:lnTo>
                    <a:pt x="11325" y="12965"/>
                  </a:lnTo>
                  <a:lnTo>
                    <a:pt x="21378" y="11622"/>
                  </a:lnTo>
                  <a:lnTo>
                    <a:pt x="22599" y="21483"/>
                  </a:lnTo>
                  <a:lnTo>
                    <a:pt x="22846" y="2156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01B96AD0-7C5C-6751-1C8A-092D3D92F73C}"/>
                </a:ext>
              </a:extLst>
            </p:cNvPr>
            <p:cNvSpPr/>
            <p:nvPr/>
          </p:nvSpPr>
          <p:spPr>
            <a:xfrm rot="5400000">
              <a:off x="11251825" y="1973632"/>
              <a:ext cx="25082" cy="24587"/>
            </a:xfrm>
            <a:custGeom>
              <a:avLst/>
              <a:gdLst>
                <a:gd name="connsiteX0" fmla="*/ 25083 w 25082"/>
                <a:gd name="connsiteY0" fmla="*/ 22280 h 24587"/>
                <a:gd name="connsiteX1" fmla="*/ 2551 w 25082"/>
                <a:gd name="connsiteY1" fmla="*/ 24588 h 24587"/>
                <a:gd name="connsiteX2" fmla="*/ 0 w 25082"/>
                <a:gd name="connsiteY2" fmla="*/ 2266 h 24587"/>
                <a:gd name="connsiteX3" fmla="*/ 1187 w 25082"/>
                <a:gd name="connsiteY3" fmla="*/ 2182 h 24587"/>
                <a:gd name="connsiteX4" fmla="*/ 22532 w 25082"/>
                <a:gd name="connsiteY4" fmla="*/ 0 h 24587"/>
                <a:gd name="connsiteX5" fmla="*/ 24835 w 25082"/>
                <a:gd name="connsiteY5" fmla="*/ 22196 h 24587"/>
                <a:gd name="connsiteX6" fmla="*/ 25083 w 25082"/>
                <a:gd name="connsiteY6" fmla="*/ 22280 h 24587"/>
                <a:gd name="connsiteX7" fmla="*/ 2434 w 25082"/>
                <a:gd name="connsiteY7" fmla="*/ 4112 h 24587"/>
                <a:gd name="connsiteX8" fmla="*/ 4376 w 25082"/>
                <a:gd name="connsiteY8" fmla="*/ 22196 h 24587"/>
                <a:gd name="connsiteX9" fmla="*/ 22745 w 25082"/>
                <a:gd name="connsiteY9" fmla="*/ 20224 h 24587"/>
                <a:gd name="connsiteX10" fmla="*/ 20803 w 25082"/>
                <a:gd name="connsiteY10" fmla="*/ 2140 h 24587"/>
                <a:gd name="connsiteX11" fmla="*/ 2434 w 25082"/>
                <a:gd name="connsiteY11" fmla="*/ 4112 h 2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082" h="24587">
                  <a:moveTo>
                    <a:pt x="25083" y="22280"/>
                  </a:moveTo>
                  <a:lnTo>
                    <a:pt x="2551" y="24588"/>
                  </a:lnTo>
                  <a:lnTo>
                    <a:pt x="0" y="2266"/>
                  </a:lnTo>
                  <a:lnTo>
                    <a:pt x="1187" y="2182"/>
                  </a:lnTo>
                  <a:lnTo>
                    <a:pt x="22532" y="0"/>
                  </a:lnTo>
                  <a:lnTo>
                    <a:pt x="24835" y="22196"/>
                  </a:lnTo>
                  <a:lnTo>
                    <a:pt x="25083" y="22280"/>
                  </a:lnTo>
                  <a:close/>
                  <a:moveTo>
                    <a:pt x="2434" y="4112"/>
                  </a:moveTo>
                  <a:lnTo>
                    <a:pt x="4376" y="22196"/>
                  </a:lnTo>
                  <a:lnTo>
                    <a:pt x="22745" y="20224"/>
                  </a:lnTo>
                  <a:lnTo>
                    <a:pt x="20803" y="2140"/>
                  </a:lnTo>
                  <a:lnTo>
                    <a:pt x="2434" y="4112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1935452B-BB86-8F46-62B9-9C1218F6243C}"/>
                </a:ext>
              </a:extLst>
            </p:cNvPr>
            <p:cNvSpPr/>
            <p:nvPr/>
          </p:nvSpPr>
          <p:spPr>
            <a:xfrm rot="5400000">
              <a:off x="11246909" y="1969043"/>
              <a:ext cx="34074" cy="33818"/>
            </a:xfrm>
            <a:custGeom>
              <a:avLst/>
              <a:gdLst>
                <a:gd name="connsiteX0" fmla="*/ 3373 w 34074"/>
                <a:gd name="connsiteY0" fmla="*/ 33567 h 33818"/>
                <a:gd name="connsiteX1" fmla="*/ 34074 w 34074"/>
                <a:gd name="connsiteY1" fmla="*/ 30294 h 33818"/>
                <a:gd name="connsiteX2" fmla="*/ 30701 w 34074"/>
                <a:gd name="connsiteY2" fmla="*/ 0 h 33818"/>
                <a:gd name="connsiteX3" fmla="*/ 0 w 34074"/>
                <a:gd name="connsiteY3" fmla="*/ 3273 h 33818"/>
                <a:gd name="connsiteX4" fmla="*/ 3277 w 34074"/>
                <a:gd name="connsiteY4" fmla="*/ 33819 h 33818"/>
                <a:gd name="connsiteX5" fmla="*/ 3373 w 34074"/>
                <a:gd name="connsiteY5" fmla="*/ 33567 h 33818"/>
                <a:gd name="connsiteX6" fmla="*/ 22750 w 34074"/>
                <a:gd name="connsiteY6" fmla="*/ 21189 h 33818"/>
                <a:gd name="connsiteX7" fmla="*/ 12797 w 34074"/>
                <a:gd name="connsiteY7" fmla="*/ 22322 h 33818"/>
                <a:gd name="connsiteX8" fmla="*/ 11673 w 34074"/>
                <a:gd name="connsiteY8" fmla="*/ 12210 h 33818"/>
                <a:gd name="connsiteX9" fmla="*/ 21625 w 34074"/>
                <a:gd name="connsiteY9" fmla="*/ 11119 h 33818"/>
                <a:gd name="connsiteX10" fmla="*/ 22846 w 34074"/>
                <a:gd name="connsiteY10" fmla="*/ 20979 h 33818"/>
                <a:gd name="connsiteX11" fmla="*/ 22750 w 34074"/>
                <a:gd name="connsiteY11" fmla="*/ 21189 h 3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74" h="33818">
                  <a:moveTo>
                    <a:pt x="3373" y="33567"/>
                  </a:moveTo>
                  <a:lnTo>
                    <a:pt x="34074" y="30294"/>
                  </a:lnTo>
                  <a:lnTo>
                    <a:pt x="30701" y="0"/>
                  </a:lnTo>
                  <a:lnTo>
                    <a:pt x="0" y="3273"/>
                  </a:lnTo>
                  <a:lnTo>
                    <a:pt x="3277" y="33819"/>
                  </a:lnTo>
                  <a:lnTo>
                    <a:pt x="3373" y="33567"/>
                  </a:lnTo>
                  <a:close/>
                  <a:moveTo>
                    <a:pt x="22750" y="21189"/>
                  </a:moveTo>
                  <a:lnTo>
                    <a:pt x="12797" y="22322"/>
                  </a:lnTo>
                  <a:lnTo>
                    <a:pt x="11673" y="12210"/>
                  </a:lnTo>
                  <a:lnTo>
                    <a:pt x="21625" y="11119"/>
                  </a:lnTo>
                  <a:lnTo>
                    <a:pt x="22846" y="20979"/>
                  </a:lnTo>
                  <a:lnTo>
                    <a:pt x="22750" y="2118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912B5F98-9660-28D9-5914-776DE97E7347}"/>
                </a:ext>
              </a:extLst>
            </p:cNvPr>
            <p:cNvSpPr/>
            <p:nvPr/>
          </p:nvSpPr>
          <p:spPr>
            <a:xfrm rot="5400000">
              <a:off x="11362424" y="1962511"/>
              <a:ext cx="24541" cy="24041"/>
            </a:xfrm>
            <a:custGeom>
              <a:avLst/>
              <a:gdLst>
                <a:gd name="connsiteX0" fmla="*/ 24541 w 24541"/>
                <a:gd name="connsiteY0" fmla="*/ 22364 h 24041"/>
                <a:gd name="connsiteX1" fmla="*/ 1959 w 24541"/>
                <a:gd name="connsiteY1" fmla="*/ 24042 h 24041"/>
                <a:gd name="connsiteX2" fmla="*/ 0 w 24541"/>
                <a:gd name="connsiteY2" fmla="*/ 1678 h 24041"/>
                <a:gd name="connsiteX3" fmla="*/ 1187 w 24541"/>
                <a:gd name="connsiteY3" fmla="*/ 1594 h 24041"/>
                <a:gd name="connsiteX4" fmla="*/ 22582 w 24541"/>
                <a:gd name="connsiteY4" fmla="*/ 0 h 24041"/>
                <a:gd name="connsiteX5" fmla="*/ 24541 w 24541"/>
                <a:gd name="connsiteY5" fmla="*/ 22364 h 24041"/>
                <a:gd name="connsiteX6" fmla="*/ 24541 w 24541"/>
                <a:gd name="connsiteY6" fmla="*/ 22364 h 24041"/>
                <a:gd name="connsiteX7" fmla="*/ 2337 w 24541"/>
                <a:gd name="connsiteY7" fmla="*/ 3776 h 24041"/>
                <a:gd name="connsiteX8" fmla="*/ 3931 w 24541"/>
                <a:gd name="connsiteY8" fmla="*/ 22028 h 24041"/>
                <a:gd name="connsiteX9" fmla="*/ 22355 w 24541"/>
                <a:gd name="connsiteY9" fmla="*/ 20602 h 24041"/>
                <a:gd name="connsiteX10" fmla="*/ 20757 w 24541"/>
                <a:gd name="connsiteY10" fmla="*/ 2350 h 24041"/>
                <a:gd name="connsiteX11" fmla="*/ 2337 w 24541"/>
                <a:gd name="connsiteY11" fmla="*/ 3776 h 2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41" h="24041">
                  <a:moveTo>
                    <a:pt x="24541" y="22364"/>
                  </a:moveTo>
                  <a:lnTo>
                    <a:pt x="1959" y="24042"/>
                  </a:lnTo>
                  <a:lnTo>
                    <a:pt x="0" y="1678"/>
                  </a:lnTo>
                  <a:lnTo>
                    <a:pt x="1187" y="1594"/>
                  </a:lnTo>
                  <a:lnTo>
                    <a:pt x="22582" y="0"/>
                  </a:lnTo>
                  <a:lnTo>
                    <a:pt x="24541" y="22364"/>
                  </a:lnTo>
                  <a:lnTo>
                    <a:pt x="24541" y="22364"/>
                  </a:lnTo>
                  <a:close/>
                  <a:moveTo>
                    <a:pt x="2337" y="3776"/>
                  </a:moveTo>
                  <a:lnTo>
                    <a:pt x="3931" y="22028"/>
                  </a:lnTo>
                  <a:lnTo>
                    <a:pt x="22355" y="20602"/>
                  </a:lnTo>
                  <a:lnTo>
                    <a:pt x="20757" y="2350"/>
                  </a:lnTo>
                  <a:lnTo>
                    <a:pt x="2337" y="3776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A7C8832-5AB4-FECA-1661-A870D025F5CC}"/>
                </a:ext>
              </a:extLst>
            </p:cNvPr>
            <p:cNvSpPr/>
            <p:nvPr/>
          </p:nvSpPr>
          <p:spPr>
            <a:xfrm rot="5400000">
              <a:off x="11357901" y="1957812"/>
              <a:ext cx="33335" cy="33188"/>
            </a:xfrm>
            <a:custGeom>
              <a:avLst/>
              <a:gdLst>
                <a:gd name="connsiteX0" fmla="*/ 2585 w 33335"/>
                <a:gd name="connsiteY0" fmla="*/ 33189 h 33188"/>
                <a:gd name="connsiteX1" fmla="*/ 33336 w 33335"/>
                <a:gd name="connsiteY1" fmla="*/ 30504 h 33188"/>
                <a:gd name="connsiteX2" fmla="*/ 30902 w 33335"/>
                <a:gd name="connsiteY2" fmla="*/ 0 h 33188"/>
                <a:gd name="connsiteX3" fmla="*/ 0 w 33335"/>
                <a:gd name="connsiteY3" fmla="*/ 2349 h 33188"/>
                <a:gd name="connsiteX4" fmla="*/ 2681 w 33335"/>
                <a:gd name="connsiteY4" fmla="*/ 32937 h 33188"/>
                <a:gd name="connsiteX5" fmla="*/ 2585 w 33335"/>
                <a:gd name="connsiteY5" fmla="*/ 33189 h 33188"/>
                <a:gd name="connsiteX6" fmla="*/ 22108 w 33335"/>
                <a:gd name="connsiteY6" fmla="*/ 21147 h 33188"/>
                <a:gd name="connsiteX7" fmla="*/ 12004 w 33335"/>
                <a:gd name="connsiteY7" fmla="*/ 21902 h 33188"/>
                <a:gd name="connsiteX8" fmla="*/ 11131 w 33335"/>
                <a:gd name="connsiteY8" fmla="*/ 11916 h 33188"/>
                <a:gd name="connsiteX9" fmla="*/ 21231 w 33335"/>
                <a:gd name="connsiteY9" fmla="*/ 11160 h 33188"/>
                <a:gd name="connsiteX10" fmla="*/ 22108 w 33335"/>
                <a:gd name="connsiteY10" fmla="*/ 21147 h 3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5" h="33188">
                  <a:moveTo>
                    <a:pt x="2585" y="33189"/>
                  </a:moveTo>
                  <a:lnTo>
                    <a:pt x="33336" y="30504"/>
                  </a:lnTo>
                  <a:lnTo>
                    <a:pt x="30902" y="0"/>
                  </a:lnTo>
                  <a:lnTo>
                    <a:pt x="0" y="2349"/>
                  </a:lnTo>
                  <a:lnTo>
                    <a:pt x="2681" y="32937"/>
                  </a:lnTo>
                  <a:lnTo>
                    <a:pt x="2585" y="33189"/>
                  </a:lnTo>
                  <a:close/>
                  <a:moveTo>
                    <a:pt x="22108" y="21147"/>
                  </a:moveTo>
                  <a:lnTo>
                    <a:pt x="12004" y="21902"/>
                  </a:lnTo>
                  <a:lnTo>
                    <a:pt x="11131" y="11916"/>
                  </a:lnTo>
                  <a:lnTo>
                    <a:pt x="21231" y="11160"/>
                  </a:lnTo>
                  <a:lnTo>
                    <a:pt x="22108" y="2114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AB1624C2-E375-6604-56CD-55AB47E81D0D}"/>
                </a:ext>
              </a:extLst>
            </p:cNvPr>
            <p:cNvSpPr/>
            <p:nvPr/>
          </p:nvSpPr>
          <p:spPr>
            <a:xfrm rot="5400000">
              <a:off x="11473188" y="1953933"/>
              <a:ext cx="24092" cy="23747"/>
            </a:xfrm>
            <a:custGeom>
              <a:avLst/>
              <a:gdLst>
                <a:gd name="connsiteX0" fmla="*/ 23996 w 24092"/>
                <a:gd name="connsiteY0" fmla="*/ 22658 h 23747"/>
                <a:gd name="connsiteX1" fmla="*/ 1364 w 24092"/>
                <a:gd name="connsiteY1" fmla="*/ 23748 h 23747"/>
                <a:gd name="connsiteX2" fmla="*/ 0 w 24092"/>
                <a:gd name="connsiteY2" fmla="*/ 1342 h 23747"/>
                <a:gd name="connsiteX3" fmla="*/ 1187 w 24092"/>
                <a:gd name="connsiteY3" fmla="*/ 1258 h 23747"/>
                <a:gd name="connsiteX4" fmla="*/ 22729 w 24092"/>
                <a:gd name="connsiteY4" fmla="*/ 0 h 23747"/>
                <a:gd name="connsiteX5" fmla="*/ 24092 w 24092"/>
                <a:gd name="connsiteY5" fmla="*/ 22406 h 23747"/>
                <a:gd name="connsiteX6" fmla="*/ 23996 w 24092"/>
                <a:gd name="connsiteY6" fmla="*/ 22658 h 23747"/>
                <a:gd name="connsiteX7" fmla="*/ 2333 w 24092"/>
                <a:gd name="connsiteY7" fmla="*/ 3440 h 23747"/>
                <a:gd name="connsiteX8" fmla="*/ 3336 w 24092"/>
                <a:gd name="connsiteY8" fmla="*/ 21734 h 23747"/>
                <a:gd name="connsiteX9" fmla="*/ 21659 w 24092"/>
                <a:gd name="connsiteY9" fmla="*/ 20560 h 23747"/>
                <a:gd name="connsiteX10" fmla="*/ 20559 w 24092"/>
                <a:gd name="connsiteY10" fmla="*/ 2517 h 23747"/>
                <a:gd name="connsiteX11" fmla="*/ 2333 w 24092"/>
                <a:gd name="connsiteY11" fmla="*/ 3440 h 23747"/>
                <a:gd name="connsiteX12" fmla="*/ 2333 w 24092"/>
                <a:gd name="connsiteY12" fmla="*/ 3440 h 23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92" h="23747">
                  <a:moveTo>
                    <a:pt x="23996" y="22658"/>
                  </a:moveTo>
                  <a:lnTo>
                    <a:pt x="1364" y="23748"/>
                  </a:lnTo>
                  <a:lnTo>
                    <a:pt x="0" y="1342"/>
                  </a:lnTo>
                  <a:lnTo>
                    <a:pt x="1187" y="1258"/>
                  </a:lnTo>
                  <a:lnTo>
                    <a:pt x="22729" y="0"/>
                  </a:lnTo>
                  <a:lnTo>
                    <a:pt x="24092" y="22406"/>
                  </a:lnTo>
                  <a:lnTo>
                    <a:pt x="23996" y="22658"/>
                  </a:lnTo>
                  <a:close/>
                  <a:moveTo>
                    <a:pt x="2333" y="3440"/>
                  </a:moveTo>
                  <a:lnTo>
                    <a:pt x="3336" y="21734"/>
                  </a:lnTo>
                  <a:lnTo>
                    <a:pt x="21659" y="20560"/>
                  </a:lnTo>
                  <a:lnTo>
                    <a:pt x="20559" y="2517"/>
                  </a:lnTo>
                  <a:lnTo>
                    <a:pt x="2333" y="3440"/>
                  </a:lnTo>
                  <a:lnTo>
                    <a:pt x="2333" y="3440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4F12B63B-36D2-7B4A-E2A8-AB79D744D103}"/>
                </a:ext>
              </a:extLst>
            </p:cNvPr>
            <p:cNvSpPr/>
            <p:nvPr/>
          </p:nvSpPr>
          <p:spPr>
            <a:xfrm rot="5400000">
              <a:off x="11468718" y="1949774"/>
              <a:ext cx="32693" cy="32307"/>
            </a:xfrm>
            <a:custGeom>
              <a:avLst/>
              <a:gdLst>
                <a:gd name="connsiteX0" fmla="*/ 1741 w 32693"/>
                <a:gd name="connsiteY0" fmla="*/ 32308 h 32307"/>
                <a:gd name="connsiteX1" fmla="*/ 32694 w 32693"/>
                <a:gd name="connsiteY1" fmla="*/ 30545 h 32307"/>
                <a:gd name="connsiteX2" fmla="*/ 30856 w 32693"/>
                <a:gd name="connsiteY2" fmla="*/ 0 h 32307"/>
                <a:gd name="connsiteX3" fmla="*/ 0 w 32693"/>
                <a:gd name="connsiteY3" fmla="*/ 1510 h 32307"/>
                <a:gd name="connsiteX4" fmla="*/ 1741 w 32693"/>
                <a:gd name="connsiteY4" fmla="*/ 32308 h 32307"/>
                <a:gd name="connsiteX5" fmla="*/ 21663 w 32693"/>
                <a:gd name="connsiteY5" fmla="*/ 20727 h 32307"/>
                <a:gd name="connsiteX6" fmla="*/ 11660 w 32693"/>
                <a:gd name="connsiteY6" fmla="*/ 21231 h 32307"/>
                <a:gd name="connsiteX7" fmla="*/ 11031 w 32693"/>
                <a:gd name="connsiteY7" fmla="*/ 11328 h 32307"/>
                <a:gd name="connsiteX8" fmla="*/ 21034 w 32693"/>
                <a:gd name="connsiteY8" fmla="*/ 10825 h 32307"/>
                <a:gd name="connsiteX9" fmla="*/ 21663 w 32693"/>
                <a:gd name="connsiteY9" fmla="*/ 20727 h 3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93" h="32307">
                  <a:moveTo>
                    <a:pt x="1741" y="32308"/>
                  </a:moveTo>
                  <a:lnTo>
                    <a:pt x="32694" y="30545"/>
                  </a:lnTo>
                  <a:lnTo>
                    <a:pt x="30856" y="0"/>
                  </a:lnTo>
                  <a:lnTo>
                    <a:pt x="0" y="1510"/>
                  </a:lnTo>
                  <a:lnTo>
                    <a:pt x="1741" y="32308"/>
                  </a:lnTo>
                  <a:close/>
                  <a:moveTo>
                    <a:pt x="21663" y="20727"/>
                  </a:moveTo>
                  <a:lnTo>
                    <a:pt x="11660" y="21231"/>
                  </a:lnTo>
                  <a:lnTo>
                    <a:pt x="11031" y="11328"/>
                  </a:lnTo>
                  <a:lnTo>
                    <a:pt x="21034" y="10825"/>
                  </a:lnTo>
                  <a:lnTo>
                    <a:pt x="21663" y="2072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2C627FBC-8F47-21B1-A854-7C32B14594B3}"/>
                </a:ext>
              </a:extLst>
            </p:cNvPr>
            <p:cNvSpPr/>
            <p:nvPr/>
          </p:nvSpPr>
          <p:spPr>
            <a:xfrm rot="5400000">
              <a:off x="11584353" y="1948480"/>
              <a:ext cx="23551" cy="23244"/>
            </a:xfrm>
            <a:custGeom>
              <a:avLst/>
              <a:gdLst>
                <a:gd name="connsiteX0" fmla="*/ 23455 w 23551"/>
                <a:gd name="connsiteY0" fmla="*/ 22699 h 23244"/>
                <a:gd name="connsiteX1" fmla="*/ 768 w 23551"/>
                <a:gd name="connsiteY1" fmla="*/ 23244 h 23244"/>
                <a:gd name="connsiteX2" fmla="*/ 0 w 23551"/>
                <a:gd name="connsiteY2" fmla="*/ 797 h 23244"/>
                <a:gd name="connsiteX3" fmla="*/ 1188 w 23551"/>
                <a:gd name="connsiteY3" fmla="*/ 713 h 23244"/>
                <a:gd name="connsiteX4" fmla="*/ 22783 w 23551"/>
                <a:gd name="connsiteY4" fmla="*/ 0 h 23244"/>
                <a:gd name="connsiteX5" fmla="*/ 23551 w 23551"/>
                <a:gd name="connsiteY5" fmla="*/ 22490 h 23244"/>
                <a:gd name="connsiteX6" fmla="*/ 23455 w 23551"/>
                <a:gd name="connsiteY6" fmla="*/ 22699 h 23244"/>
                <a:gd name="connsiteX7" fmla="*/ 2333 w 23551"/>
                <a:gd name="connsiteY7" fmla="*/ 2895 h 23244"/>
                <a:gd name="connsiteX8" fmla="*/ 2744 w 23551"/>
                <a:gd name="connsiteY8" fmla="*/ 21189 h 23244"/>
                <a:gd name="connsiteX9" fmla="*/ 21118 w 23551"/>
                <a:gd name="connsiteY9" fmla="*/ 20643 h 23244"/>
                <a:gd name="connsiteX10" fmla="*/ 20610 w 23551"/>
                <a:gd name="connsiteY10" fmla="*/ 2559 h 23244"/>
                <a:gd name="connsiteX11" fmla="*/ 2236 w 23551"/>
                <a:gd name="connsiteY11" fmla="*/ 3105 h 23244"/>
                <a:gd name="connsiteX12" fmla="*/ 2333 w 23551"/>
                <a:gd name="connsiteY12" fmla="*/ 2895 h 2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551" h="23244">
                  <a:moveTo>
                    <a:pt x="23455" y="22699"/>
                  </a:moveTo>
                  <a:lnTo>
                    <a:pt x="768" y="23244"/>
                  </a:lnTo>
                  <a:lnTo>
                    <a:pt x="0" y="797"/>
                  </a:lnTo>
                  <a:lnTo>
                    <a:pt x="1188" y="713"/>
                  </a:lnTo>
                  <a:lnTo>
                    <a:pt x="22783" y="0"/>
                  </a:lnTo>
                  <a:lnTo>
                    <a:pt x="23551" y="22490"/>
                  </a:lnTo>
                  <a:lnTo>
                    <a:pt x="23455" y="22699"/>
                  </a:lnTo>
                  <a:close/>
                  <a:moveTo>
                    <a:pt x="2333" y="2895"/>
                  </a:moveTo>
                  <a:lnTo>
                    <a:pt x="2744" y="21189"/>
                  </a:lnTo>
                  <a:lnTo>
                    <a:pt x="21118" y="20643"/>
                  </a:lnTo>
                  <a:lnTo>
                    <a:pt x="20610" y="2559"/>
                  </a:lnTo>
                  <a:lnTo>
                    <a:pt x="2236" y="3105"/>
                  </a:lnTo>
                  <a:lnTo>
                    <a:pt x="2333" y="2895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2317740C-8C20-046F-06EF-9D5FD857AA20}"/>
                </a:ext>
              </a:extLst>
            </p:cNvPr>
            <p:cNvSpPr/>
            <p:nvPr/>
          </p:nvSpPr>
          <p:spPr>
            <a:xfrm rot="5400000">
              <a:off x="11579549" y="1944086"/>
              <a:ext cx="31900" cy="31636"/>
            </a:xfrm>
            <a:custGeom>
              <a:avLst/>
              <a:gdLst>
                <a:gd name="connsiteX0" fmla="*/ 994 w 31900"/>
                <a:gd name="connsiteY0" fmla="*/ 31385 h 31636"/>
                <a:gd name="connsiteX1" fmla="*/ 31901 w 31900"/>
                <a:gd name="connsiteY1" fmla="*/ 30462 h 31636"/>
                <a:gd name="connsiteX2" fmla="*/ 30906 w 31900"/>
                <a:gd name="connsiteY2" fmla="*/ 0 h 31636"/>
                <a:gd name="connsiteX3" fmla="*/ 0 w 31900"/>
                <a:gd name="connsiteY3" fmla="*/ 923 h 31636"/>
                <a:gd name="connsiteX4" fmla="*/ 898 w 31900"/>
                <a:gd name="connsiteY4" fmla="*/ 31637 h 31636"/>
                <a:gd name="connsiteX5" fmla="*/ 994 w 31900"/>
                <a:gd name="connsiteY5" fmla="*/ 31385 h 31636"/>
                <a:gd name="connsiteX6" fmla="*/ 21218 w 31900"/>
                <a:gd name="connsiteY6" fmla="*/ 20518 h 31636"/>
                <a:gd name="connsiteX7" fmla="*/ 11064 w 31900"/>
                <a:gd name="connsiteY7" fmla="*/ 20686 h 31636"/>
                <a:gd name="connsiteX8" fmla="*/ 10783 w 31900"/>
                <a:gd name="connsiteY8" fmla="*/ 10616 h 31636"/>
                <a:gd name="connsiteX9" fmla="*/ 20937 w 31900"/>
                <a:gd name="connsiteY9" fmla="*/ 10448 h 31636"/>
                <a:gd name="connsiteX10" fmla="*/ 21218 w 31900"/>
                <a:gd name="connsiteY10" fmla="*/ 20518 h 3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00" h="31636">
                  <a:moveTo>
                    <a:pt x="994" y="31385"/>
                  </a:moveTo>
                  <a:lnTo>
                    <a:pt x="31901" y="30462"/>
                  </a:lnTo>
                  <a:lnTo>
                    <a:pt x="30906" y="0"/>
                  </a:lnTo>
                  <a:lnTo>
                    <a:pt x="0" y="923"/>
                  </a:lnTo>
                  <a:lnTo>
                    <a:pt x="898" y="31637"/>
                  </a:lnTo>
                  <a:lnTo>
                    <a:pt x="994" y="31385"/>
                  </a:lnTo>
                  <a:close/>
                  <a:moveTo>
                    <a:pt x="21218" y="20518"/>
                  </a:moveTo>
                  <a:lnTo>
                    <a:pt x="11064" y="20686"/>
                  </a:lnTo>
                  <a:lnTo>
                    <a:pt x="10783" y="10616"/>
                  </a:lnTo>
                  <a:lnTo>
                    <a:pt x="20937" y="10448"/>
                  </a:lnTo>
                  <a:lnTo>
                    <a:pt x="21218" y="2051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7E51C5FF-5FB6-C1F3-8B4E-EDC7653E2370}"/>
                </a:ext>
              </a:extLst>
            </p:cNvPr>
            <p:cNvSpPr/>
            <p:nvPr/>
          </p:nvSpPr>
          <p:spPr>
            <a:xfrm rot="5400000">
              <a:off x="11694917" y="1945761"/>
              <a:ext cx="22913" cy="22531"/>
            </a:xfrm>
            <a:custGeom>
              <a:avLst/>
              <a:gdLst>
                <a:gd name="connsiteX0" fmla="*/ 22762 w 22913"/>
                <a:gd name="connsiteY0" fmla="*/ 22196 h 22531"/>
                <a:gd name="connsiteX1" fmla="*/ 176 w 22913"/>
                <a:gd name="connsiteY1" fmla="*/ 22490 h 22531"/>
                <a:gd name="connsiteX2" fmla="*/ 0 w 22913"/>
                <a:gd name="connsiteY2" fmla="*/ 0 h 22531"/>
                <a:gd name="connsiteX3" fmla="*/ 990 w 22913"/>
                <a:gd name="connsiteY3" fmla="*/ 377 h 22531"/>
                <a:gd name="connsiteX4" fmla="*/ 22737 w 22913"/>
                <a:gd name="connsiteY4" fmla="*/ 42 h 22531"/>
                <a:gd name="connsiteX5" fmla="*/ 22913 w 22913"/>
                <a:gd name="connsiteY5" fmla="*/ 22532 h 22531"/>
                <a:gd name="connsiteX6" fmla="*/ 22762 w 22913"/>
                <a:gd name="connsiteY6" fmla="*/ 22196 h 22531"/>
                <a:gd name="connsiteX7" fmla="*/ 2085 w 22913"/>
                <a:gd name="connsiteY7" fmla="*/ 1972 h 22531"/>
                <a:gd name="connsiteX8" fmla="*/ 2249 w 22913"/>
                <a:gd name="connsiteY8" fmla="*/ 20182 h 22531"/>
                <a:gd name="connsiteX9" fmla="*/ 20673 w 22913"/>
                <a:gd name="connsiteY9" fmla="*/ 20224 h 22531"/>
                <a:gd name="connsiteX10" fmla="*/ 20513 w 22913"/>
                <a:gd name="connsiteY10" fmla="*/ 1972 h 22531"/>
                <a:gd name="connsiteX11" fmla="*/ 2085 w 22913"/>
                <a:gd name="connsiteY11" fmla="*/ 1972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13" h="22531">
                  <a:moveTo>
                    <a:pt x="22762" y="22196"/>
                  </a:moveTo>
                  <a:lnTo>
                    <a:pt x="176" y="22490"/>
                  </a:lnTo>
                  <a:lnTo>
                    <a:pt x="0" y="0"/>
                  </a:lnTo>
                  <a:lnTo>
                    <a:pt x="990" y="377"/>
                  </a:lnTo>
                  <a:lnTo>
                    <a:pt x="22737" y="42"/>
                  </a:lnTo>
                  <a:lnTo>
                    <a:pt x="22913" y="22532"/>
                  </a:lnTo>
                  <a:lnTo>
                    <a:pt x="22762" y="22196"/>
                  </a:lnTo>
                  <a:close/>
                  <a:moveTo>
                    <a:pt x="2085" y="1972"/>
                  </a:moveTo>
                  <a:lnTo>
                    <a:pt x="2249" y="20182"/>
                  </a:lnTo>
                  <a:lnTo>
                    <a:pt x="20673" y="20224"/>
                  </a:lnTo>
                  <a:lnTo>
                    <a:pt x="20513" y="1972"/>
                  </a:lnTo>
                  <a:lnTo>
                    <a:pt x="2085" y="1972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D487A8B-FD16-93F5-FD58-B7A6370DDC4C}"/>
                </a:ext>
              </a:extLst>
            </p:cNvPr>
            <p:cNvSpPr/>
            <p:nvPr/>
          </p:nvSpPr>
          <p:spPr>
            <a:xfrm rot="5400000">
              <a:off x="11690784" y="1941527"/>
              <a:ext cx="31011" cy="30755"/>
            </a:xfrm>
            <a:custGeom>
              <a:avLst/>
              <a:gdLst>
                <a:gd name="connsiteX0" fmla="*/ 155 w 31011"/>
                <a:gd name="connsiteY0" fmla="*/ 30504 h 30755"/>
                <a:gd name="connsiteX1" fmla="*/ 31011 w 31011"/>
                <a:gd name="connsiteY1" fmla="*/ 30420 h 30755"/>
                <a:gd name="connsiteX2" fmla="*/ 30860 w 31011"/>
                <a:gd name="connsiteY2" fmla="*/ 0 h 30755"/>
                <a:gd name="connsiteX3" fmla="*/ 0 w 31011"/>
                <a:gd name="connsiteY3" fmla="*/ 84 h 30755"/>
                <a:gd name="connsiteX4" fmla="*/ 55 w 31011"/>
                <a:gd name="connsiteY4" fmla="*/ 30755 h 30755"/>
                <a:gd name="connsiteX5" fmla="*/ 155 w 31011"/>
                <a:gd name="connsiteY5" fmla="*/ 30504 h 30755"/>
                <a:gd name="connsiteX6" fmla="*/ 20526 w 31011"/>
                <a:gd name="connsiteY6" fmla="*/ 19972 h 30755"/>
                <a:gd name="connsiteX7" fmla="*/ 10372 w 31011"/>
                <a:gd name="connsiteY7" fmla="*/ 20140 h 30755"/>
                <a:gd name="connsiteX8" fmla="*/ 10339 w 31011"/>
                <a:gd name="connsiteY8" fmla="*/ 10196 h 30755"/>
                <a:gd name="connsiteX9" fmla="*/ 20392 w 31011"/>
                <a:gd name="connsiteY9" fmla="*/ 10280 h 30755"/>
                <a:gd name="connsiteX10" fmla="*/ 20425 w 31011"/>
                <a:gd name="connsiteY10" fmla="*/ 20224 h 30755"/>
                <a:gd name="connsiteX11" fmla="*/ 20526 w 31011"/>
                <a:gd name="connsiteY11" fmla="*/ 19972 h 3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11" h="30755">
                  <a:moveTo>
                    <a:pt x="155" y="30504"/>
                  </a:moveTo>
                  <a:lnTo>
                    <a:pt x="31011" y="30420"/>
                  </a:lnTo>
                  <a:lnTo>
                    <a:pt x="30860" y="0"/>
                  </a:lnTo>
                  <a:lnTo>
                    <a:pt x="0" y="84"/>
                  </a:lnTo>
                  <a:lnTo>
                    <a:pt x="55" y="30755"/>
                  </a:lnTo>
                  <a:lnTo>
                    <a:pt x="155" y="30504"/>
                  </a:lnTo>
                  <a:close/>
                  <a:moveTo>
                    <a:pt x="20526" y="19972"/>
                  </a:moveTo>
                  <a:lnTo>
                    <a:pt x="10372" y="20140"/>
                  </a:lnTo>
                  <a:lnTo>
                    <a:pt x="10339" y="10196"/>
                  </a:lnTo>
                  <a:lnTo>
                    <a:pt x="20392" y="10280"/>
                  </a:lnTo>
                  <a:lnTo>
                    <a:pt x="20425" y="20224"/>
                  </a:lnTo>
                  <a:lnTo>
                    <a:pt x="20526" y="19972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5D546CB8-22F2-2D5A-EC3F-5D01C402F45D}"/>
                </a:ext>
              </a:extLst>
            </p:cNvPr>
            <p:cNvSpPr/>
            <p:nvPr/>
          </p:nvSpPr>
          <p:spPr>
            <a:xfrm rot="5400000">
              <a:off x="11805898" y="1945629"/>
              <a:ext cx="23202" cy="23076"/>
            </a:xfrm>
            <a:custGeom>
              <a:avLst/>
              <a:gdLst>
                <a:gd name="connsiteX0" fmla="*/ 22540 w 23202"/>
                <a:gd name="connsiteY0" fmla="*/ 23077 h 23076"/>
                <a:gd name="connsiteX1" fmla="*/ 0 w 23202"/>
                <a:gd name="connsiteY1" fmla="*/ 22532 h 23076"/>
                <a:gd name="connsiteX2" fmla="*/ 415 w 23202"/>
                <a:gd name="connsiteY2" fmla="*/ 0 h 23076"/>
                <a:gd name="connsiteX3" fmla="*/ 1410 w 23202"/>
                <a:gd name="connsiteY3" fmla="*/ 377 h 23076"/>
                <a:gd name="connsiteX4" fmla="*/ 23203 w 23202"/>
                <a:gd name="connsiteY4" fmla="*/ 629 h 23076"/>
                <a:gd name="connsiteX5" fmla="*/ 22884 w 23202"/>
                <a:gd name="connsiteY5" fmla="*/ 22909 h 23076"/>
                <a:gd name="connsiteX6" fmla="*/ 22540 w 23202"/>
                <a:gd name="connsiteY6" fmla="*/ 23077 h 23076"/>
                <a:gd name="connsiteX7" fmla="*/ 2404 w 23202"/>
                <a:gd name="connsiteY7" fmla="*/ 2223 h 23076"/>
                <a:gd name="connsiteX8" fmla="*/ 1972 w 23202"/>
                <a:gd name="connsiteY8" fmla="*/ 20476 h 23076"/>
                <a:gd name="connsiteX9" fmla="*/ 20304 w 23202"/>
                <a:gd name="connsiteY9" fmla="*/ 20769 h 23076"/>
                <a:gd name="connsiteX10" fmla="*/ 20736 w 23202"/>
                <a:gd name="connsiteY10" fmla="*/ 2475 h 23076"/>
                <a:gd name="connsiteX11" fmla="*/ 2257 w 23202"/>
                <a:gd name="connsiteY11" fmla="*/ 1846 h 23076"/>
                <a:gd name="connsiteX12" fmla="*/ 2404 w 23202"/>
                <a:gd name="connsiteY12" fmla="*/ 2223 h 2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02" h="23076">
                  <a:moveTo>
                    <a:pt x="22540" y="23077"/>
                  </a:moveTo>
                  <a:lnTo>
                    <a:pt x="0" y="22532"/>
                  </a:lnTo>
                  <a:lnTo>
                    <a:pt x="415" y="0"/>
                  </a:lnTo>
                  <a:lnTo>
                    <a:pt x="1410" y="377"/>
                  </a:lnTo>
                  <a:lnTo>
                    <a:pt x="23203" y="629"/>
                  </a:lnTo>
                  <a:lnTo>
                    <a:pt x="22884" y="22909"/>
                  </a:lnTo>
                  <a:lnTo>
                    <a:pt x="22540" y="23077"/>
                  </a:lnTo>
                  <a:close/>
                  <a:moveTo>
                    <a:pt x="2404" y="2223"/>
                  </a:moveTo>
                  <a:lnTo>
                    <a:pt x="1972" y="20476"/>
                  </a:lnTo>
                  <a:lnTo>
                    <a:pt x="20304" y="20769"/>
                  </a:lnTo>
                  <a:lnTo>
                    <a:pt x="20736" y="2475"/>
                  </a:lnTo>
                  <a:lnTo>
                    <a:pt x="2257" y="1846"/>
                  </a:lnTo>
                  <a:lnTo>
                    <a:pt x="2404" y="222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6CB38D8E-741E-016A-F4D4-CC5663E59CB7}"/>
                </a:ext>
              </a:extLst>
            </p:cNvPr>
            <p:cNvSpPr/>
            <p:nvPr/>
          </p:nvSpPr>
          <p:spPr>
            <a:xfrm rot="5400000">
              <a:off x="11801638" y="1941145"/>
              <a:ext cx="31598" cy="31343"/>
            </a:xfrm>
            <a:custGeom>
              <a:avLst/>
              <a:gdLst>
                <a:gd name="connsiteX0" fmla="*/ 248 w 31598"/>
                <a:gd name="connsiteY0" fmla="*/ 30840 h 31343"/>
                <a:gd name="connsiteX1" fmla="*/ 31158 w 31598"/>
                <a:gd name="connsiteY1" fmla="*/ 31343 h 31343"/>
                <a:gd name="connsiteX2" fmla="*/ 31599 w 31598"/>
                <a:gd name="connsiteY2" fmla="*/ 839 h 31343"/>
                <a:gd name="connsiteX3" fmla="*/ 541 w 31598"/>
                <a:gd name="connsiteY3" fmla="*/ 0 h 31343"/>
                <a:gd name="connsiteX4" fmla="*/ 0 w 31598"/>
                <a:gd name="connsiteY4" fmla="*/ 30756 h 31343"/>
                <a:gd name="connsiteX5" fmla="*/ 248 w 31598"/>
                <a:gd name="connsiteY5" fmla="*/ 30840 h 31343"/>
                <a:gd name="connsiteX6" fmla="*/ 20920 w 31598"/>
                <a:gd name="connsiteY6" fmla="*/ 20979 h 31343"/>
                <a:gd name="connsiteX7" fmla="*/ 10863 w 31598"/>
                <a:gd name="connsiteY7" fmla="*/ 20896 h 31343"/>
                <a:gd name="connsiteX8" fmla="*/ 11178 w 31598"/>
                <a:gd name="connsiteY8" fmla="*/ 10826 h 31343"/>
                <a:gd name="connsiteX9" fmla="*/ 21134 w 31598"/>
                <a:gd name="connsiteY9" fmla="*/ 11119 h 31343"/>
                <a:gd name="connsiteX10" fmla="*/ 20920 w 31598"/>
                <a:gd name="connsiteY10" fmla="*/ 20979 h 3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98" h="31343">
                  <a:moveTo>
                    <a:pt x="248" y="30840"/>
                  </a:moveTo>
                  <a:lnTo>
                    <a:pt x="31158" y="31343"/>
                  </a:lnTo>
                  <a:lnTo>
                    <a:pt x="31599" y="839"/>
                  </a:lnTo>
                  <a:lnTo>
                    <a:pt x="541" y="0"/>
                  </a:lnTo>
                  <a:lnTo>
                    <a:pt x="0" y="30756"/>
                  </a:lnTo>
                  <a:lnTo>
                    <a:pt x="248" y="30840"/>
                  </a:lnTo>
                  <a:close/>
                  <a:moveTo>
                    <a:pt x="20920" y="20979"/>
                  </a:moveTo>
                  <a:lnTo>
                    <a:pt x="10863" y="20896"/>
                  </a:lnTo>
                  <a:lnTo>
                    <a:pt x="11178" y="10826"/>
                  </a:lnTo>
                  <a:lnTo>
                    <a:pt x="21134" y="11119"/>
                  </a:lnTo>
                  <a:lnTo>
                    <a:pt x="20920" y="2097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3DA273D4-0F82-B0B6-5909-FD077622EA6B}"/>
                </a:ext>
              </a:extLst>
            </p:cNvPr>
            <p:cNvSpPr/>
            <p:nvPr/>
          </p:nvSpPr>
          <p:spPr>
            <a:xfrm rot="5400000">
              <a:off x="11916454" y="1948179"/>
              <a:ext cx="23504" cy="23454"/>
            </a:xfrm>
            <a:custGeom>
              <a:avLst/>
              <a:gdLst>
                <a:gd name="connsiteX0" fmla="*/ 22594 w 23504"/>
                <a:gd name="connsiteY0" fmla="*/ 23454 h 23454"/>
                <a:gd name="connsiteX1" fmla="*/ 0 w 23504"/>
                <a:gd name="connsiteY1" fmla="*/ 22322 h 23454"/>
                <a:gd name="connsiteX2" fmla="*/ 915 w 23504"/>
                <a:gd name="connsiteY2" fmla="*/ 0 h 23454"/>
                <a:gd name="connsiteX3" fmla="*/ 1909 w 23504"/>
                <a:gd name="connsiteY3" fmla="*/ 377 h 23454"/>
                <a:gd name="connsiteX4" fmla="*/ 23505 w 23504"/>
                <a:gd name="connsiteY4" fmla="*/ 1133 h 23454"/>
                <a:gd name="connsiteX5" fmla="*/ 22594 w 23504"/>
                <a:gd name="connsiteY5" fmla="*/ 23454 h 23454"/>
                <a:gd name="connsiteX6" fmla="*/ 22594 w 23504"/>
                <a:gd name="connsiteY6" fmla="*/ 23454 h 23454"/>
                <a:gd name="connsiteX7" fmla="*/ 2903 w 23504"/>
                <a:gd name="connsiteY7" fmla="*/ 2182 h 23454"/>
                <a:gd name="connsiteX8" fmla="*/ 2224 w 23504"/>
                <a:gd name="connsiteY8" fmla="*/ 20392 h 23454"/>
                <a:gd name="connsiteX9" fmla="*/ 20601 w 23504"/>
                <a:gd name="connsiteY9" fmla="*/ 21231 h 23454"/>
                <a:gd name="connsiteX10" fmla="*/ 21285 w 23504"/>
                <a:gd name="connsiteY10" fmla="*/ 3063 h 23454"/>
                <a:gd name="connsiteX11" fmla="*/ 2903 w 23504"/>
                <a:gd name="connsiteY11" fmla="*/ 2182 h 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504" h="23454">
                  <a:moveTo>
                    <a:pt x="22594" y="23454"/>
                  </a:moveTo>
                  <a:lnTo>
                    <a:pt x="0" y="22322"/>
                  </a:lnTo>
                  <a:lnTo>
                    <a:pt x="915" y="0"/>
                  </a:lnTo>
                  <a:lnTo>
                    <a:pt x="1909" y="377"/>
                  </a:lnTo>
                  <a:lnTo>
                    <a:pt x="23505" y="1133"/>
                  </a:lnTo>
                  <a:lnTo>
                    <a:pt x="22594" y="23454"/>
                  </a:lnTo>
                  <a:lnTo>
                    <a:pt x="22594" y="23454"/>
                  </a:lnTo>
                  <a:close/>
                  <a:moveTo>
                    <a:pt x="2903" y="2182"/>
                  </a:moveTo>
                  <a:lnTo>
                    <a:pt x="2224" y="20392"/>
                  </a:lnTo>
                  <a:lnTo>
                    <a:pt x="20601" y="21231"/>
                  </a:lnTo>
                  <a:lnTo>
                    <a:pt x="21285" y="3063"/>
                  </a:lnTo>
                  <a:lnTo>
                    <a:pt x="2903" y="2182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2E297AE2-06C6-56A8-F682-11AB8DD7425A}"/>
                </a:ext>
              </a:extLst>
            </p:cNvPr>
            <p:cNvSpPr/>
            <p:nvPr/>
          </p:nvSpPr>
          <p:spPr>
            <a:xfrm rot="5400000">
              <a:off x="11912009" y="1943512"/>
              <a:ext cx="32395" cy="32098"/>
            </a:xfrm>
            <a:custGeom>
              <a:avLst/>
              <a:gdLst>
                <a:gd name="connsiteX0" fmla="*/ 248 w 32395"/>
                <a:gd name="connsiteY0" fmla="*/ 30798 h 32098"/>
                <a:gd name="connsiteX1" fmla="*/ 31112 w 32395"/>
                <a:gd name="connsiteY1" fmla="*/ 32098 h 32098"/>
                <a:gd name="connsiteX2" fmla="*/ 32396 w 32395"/>
                <a:gd name="connsiteY2" fmla="*/ 1678 h 32098"/>
                <a:gd name="connsiteX3" fmla="*/ 1380 w 32395"/>
                <a:gd name="connsiteY3" fmla="*/ 0 h 32098"/>
                <a:gd name="connsiteX4" fmla="*/ 0 w 32395"/>
                <a:gd name="connsiteY4" fmla="*/ 30672 h 32098"/>
                <a:gd name="connsiteX5" fmla="*/ 248 w 32395"/>
                <a:gd name="connsiteY5" fmla="*/ 30798 h 32098"/>
                <a:gd name="connsiteX6" fmla="*/ 21319 w 32395"/>
                <a:gd name="connsiteY6" fmla="*/ 21357 h 32098"/>
                <a:gd name="connsiteX7" fmla="*/ 11110 w 32395"/>
                <a:gd name="connsiteY7" fmla="*/ 20937 h 32098"/>
                <a:gd name="connsiteX8" fmla="*/ 11673 w 32395"/>
                <a:gd name="connsiteY8" fmla="*/ 10951 h 32098"/>
                <a:gd name="connsiteX9" fmla="*/ 21877 w 32395"/>
                <a:gd name="connsiteY9" fmla="*/ 11371 h 32098"/>
                <a:gd name="connsiteX10" fmla="*/ 21319 w 32395"/>
                <a:gd name="connsiteY10" fmla="*/ 21357 h 3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395" h="32098">
                  <a:moveTo>
                    <a:pt x="248" y="30798"/>
                  </a:moveTo>
                  <a:lnTo>
                    <a:pt x="31112" y="32098"/>
                  </a:lnTo>
                  <a:lnTo>
                    <a:pt x="32396" y="1678"/>
                  </a:lnTo>
                  <a:lnTo>
                    <a:pt x="1380" y="0"/>
                  </a:lnTo>
                  <a:lnTo>
                    <a:pt x="0" y="30672"/>
                  </a:lnTo>
                  <a:lnTo>
                    <a:pt x="248" y="30798"/>
                  </a:lnTo>
                  <a:close/>
                  <a:moveTo>
                    <a:pt x="21319" y="21357"/>
                  </a:moveTo>
                  <a:lnTo>
                    <a:pt x="11110" y="20937"/>
                  </a:lnTo>
                  <a:lnTo>
                    <a:pt x="11673" y="10951"/>
                  </a:lnTo>
                  <a:lnTo>
                    <a:pt x="21877" y="11371"/>
                  </a:lnTo>
                  <a:lnTo>
                    <a:pt x="21319" y="2135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C7464D33-D400-AA53-8449-FD66A3861722}"/>
                </a:ext>
              </a:extLst>
            </p:cNvPr>
            <p:cNvSpPr/>
            <p:nvPr/>
          </p:nvSpPr>
          <p:spPr>
            <a:xfrm rot="5400000">
              <a:off x="12026795" y="1953312"/>
              <a:ext cx="24151" cy="24083"/>
            </a:xfrm>
            <a:custGeom>
              <a:avLst/>
              <a:gdLst>
                <a:gd name="connsiteX0" fmla="*/ 22645 w 24151"/>
                <a:gd name="connsiteY0" fmla="*/ 24084 h 24083"/>
                <a:gd name="connsiteX1" fmla="*/ 0 w 24151"/>
                <a:gd name="connsiteY1" fmla="*/ 22364 h 24083"/>
                <a:gd name="connsiteX2" fmla="*/ 1510 w 24151"/>
                <a:gd name="connsiteY2" fmla="*/ 0 h 24083"/>
                <a:gd name="connsiteX3" fmla="*/ 2501 w 24151"/>
                <a:gd name="connsiteY3" fmla="*/ 377 h 24083"/>
                <a:gd name="connsiteX4" fmla="*/ 24151 w 24151"/>
                <a:gd name="connsiteY4" fmla="*/ 1720 h 24083"/>
                <a:gd name="connsiteX5" fmla="*/ 22645 w 24151"/>
                <a:gd name="connsiteY5" fmla="*/ 24084 h 24083"/>
                <a:gd name="connsiteX6" fmla="*/ 22645 w 24151"/>
                <a:gd name="connsiteY6" fmla="*/ 24084 h 24083"/>
                <a:gd name="connsiteX7" fmla="*/ 3499 w 24151"/>
                <a:gd name="connsiteY7" fmla="*/ 2223 h 24083"/>
                <a:gd name="connsiteX8" fmla="*/ 2224 w 24151"/>
                <a:gd name="connsiteY8" fmla="*/ 20434 h 24083"/>
                <a:gd name="connsiteX9" fmla="*/ 20656 w 24151"/>
                <a:gd name="connsiteY9" fmla="*/ 21860 h 24083"/>
                <a:gd name="connsiteX10" fmla="*/ 21932 w 24151"/>
                <a:gd name="connsiteY10" fmla="*/ 3650 h 24083"/>
                <a:gd name="connsiteX11" fmla="*/ 3499 w 24151"/>
                <a:gd name="connsiteY11" fmla="*/ 2223 h 2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51" h="24083">
                  <a:moveTo>
                    <a:pt x="22645" y="24084"/>
                  </a:moveTo>
                  <a:lnTo>
                    <a:pt x="0" y="22364"/>
                  </a:lnTo>
                  <a:lnTo>
                    <a:pt x="1510" y="0"/>
                  </a:lnTo>
                  <a:lnTo>
                    <a:pt x="2501" y="377"/>
                  </a:lnTo>
                  <a:lnTo>
                    <a:pt x="24151" y="1720"/>
                  </a:lnTo>
                  <a:lnTo>
                    <a:pt x="22645" y="24084"/>
                  </a:lnTo>
                  <a:lnTo>
                    <a:pt x="22645" y="24084"/>
                  </a:lnTo>
                  <a:close/>
                  <a:moveTo>
                    <a:pt x="3499" y="2223"/>
                  </a:moveTo>
                  <a:lnTo>
                    <a:pt x="2224" y="20434"/>
                  </a:lnTo>
                  <a:lnTo>
                    <a:pt x="20656" y="21860"/>
                  </a:lnTo>
                  <a:lnTo>
                    <a:pt x="21932" y="3650"/>
                  </a:lnTo>
                  <a:lnTo>
                    <a:pt x="3499" y="222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9A7A17CE-4F1C-3D38-4533-BE08D93E05DB}"/>
                </a:ext>
              </a:extLst>
            </p:cNvPr>
            <p:cNvSpPr/>
            <p:nvPr/>
          </p:nvSpPr>
          <p:spPr>
            <a:xfrm rot="5400000">
              <a:off x="12022060" y="1949054"/>
              <a:ext cx="33285" cy="32643"/>
            </a:xfrm>
            <a:custGeom>
              <a:avLst/>
              <a:gdLst>
                <a:gd name="connsiteX0" fmla="*/ 344 w 33285"/>
                <a:gd name="connsiteY0" fmla="*/ 30462 h 32643"/>
                <a:gd name="connsiteX1" fmla="*/ 31162 w 33285"/>
                <a:gd name="connsiteY1" fmla="*/ 32644 h 32643"/>
                <a:gd name="connsiteX2" fmla="*/ 33285 w 33285"/>
                <a:gd name="connsiteY2" fmla="*/ 2266 h 32643"/>
                <a:gd name="connsiteX3" fmla="*/ 2224 w 33285"/>
                <a:gd name="connsiteY3" fmla="*/ 0 h 32643"/>
                <a:gd name="connsiteX4" fmla="*/ 0 w 33285"/>
                <a:gd name="connsiteY4" fmla="*/ 30630 h 32643"/>
                <a:gd name="connsiteX5" fmla="*/ 344 w 33285"/>
                <a:gd name="connsiteY5" fmla="*/ 30462 h 32643"/>
                <a:gd name="connsiteX6" fmla="*/ 21466 w 33285"/>
                <a:gd name="connsiteY6" fmla="*/ 21651 h 32643"/>
                <a:gd name="connsiteX7" fmla="*/ 11358 w 33285"/>
                <a:gd name="connsiteY7" fmla="*/ 20979 h 32643"/>
                <a:gd name="connsiteX8" fmla="*/ 11920 w 33285"/>
                <a:gd name="connsiteY8" fmla="*/ 10994 h 32643"/>
                <a:gd name="connsiteX9" fmla="*/ 22028 w 33285"/>
                <a:gd name="connsiteY9" fmla="*/ 11664 h 32643"/>
                <a:gd name="connsiteX10" fmla="*/ 21218 w 33285"/>
                <a:gd name="connsiteY10" fmla="*/ 21567 h 32643"/>
                <a:gd name="connsiteX11" fmla="*/ 21466 w 33285"/>
                <a:gd name="connsiteY11" fmla="*/ 21651 h 3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85" h="32643">
                  <a:moveTo>
                    <a:pt x="344" y="30462"/>
                  </a:moveTo>
                  <a:lnTo>
                    <a:pt x="31162" y="32644"/>
                  </a:lnTo>
                  <a:lnTo>
                    <a:pt x="33285" y="2266"/>
                  </a:lnTo>
                  <a:lnTo>
                    <a:pt x="2224" y="0"/>
                  </a:lnTo>
                  <a:lnTo>
                    <a:pt x="0" y="30630"/>
                  </a:lnTo>
                  <a:lnTo>
                    <a:pt x="344" y="30462"/>
                  </a:lnTo>
                  <a:close/>
                  <a:moveTo>
                    <a:pt x="21466" y="21651"/>
                  </a:moveTo>
                  <a:lnTo>
                    <a:pt x="11358" y="20979"/>
                  </a:lnTo>
                  <a:lnTo>
                    <a:pt x="11920" y="10994"/>
                  </a:lnTo>
                  <a:lnTo>
                    <a:pt x="22028" y="11664"/>
                  </a:lnTo>
                  <a:lnTo>
                    <a:pt x="21218" y="21567"/>
                  </a:lnTo>
                  <a:lnTo>
                    <a:pt x="21466" y="21651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6C47D85F-9AA2-3657-266F-3C75B1332DF5}"/>
                </a:ext>
              </a:extLst>
            </p:cNvPr>
            <p:cNvSpPr/>
            <p:nvPr/>
          </p:nvSpPr>
          <p:spPr>
            <a:xfrm rot="5400000">
              <a:off x="12164901" y="1964317"/>
              <a:ext cx="24696" cy="24755"/>
            </a:xfrm>
            <a:custGeom>
              <a:avLst/>
              <a:gdLst>
                <a:gd name="connsiteX0" fmla="*/ 22443 w 24696"/>
                <a:gd name="connsiteY0" fmla="*/ 24671 h 24755"/>
                <a:gd name="connsiteX1" fmla="*/ 0 w 24696"/>
                <a:gd name="connsiteY1" fmla="*/ 22448 h 24755"/>
                <a:gd name="connsiteX2" fmla="*/ 2102 w 24696"/>
                <a:gd name="connsiteY2" fmla="*/ 0 h 24755"/>
                <a:gd name="connsiteX3" fmla="*/ 3092 w 24696"/>
                <a:gd name="connsiteY3" fmla="*/ 419 h 24755"/>
                <a:gd name="connsiteX4" fmla="*/ 24697 w 24696"/>
                <a:gd name="connsiteY4" fmla="*/ 2559 h 24755"/>
                <a:gd name="connsiteX5" fmla="*/ 22691 w 24696"/>
                <a:gd name="connsiteY5" fmla="*/ 24755 h 24755"/>
                <a:gd name="connsiteX6" fmla="*/ 22443 w 24696"/>
                <a:gd name="connsiteY6" fmla="*/ 24671 h 24755"/>
                <a:gd name="connsiteX7" fmla="*/ 4091 w 24696"/>
                <a:gd name="connsiteY7" fmla="*/ 2224 h 24755"/>
                <a:gd name="connsiteX8" fmla="*/ 2320 w 24696"/>
                <a:gd name="connsiteY8" fmla="*/ 20266 h 24755"/>
                <a:gd name="connsiteX9" fmla="*/ 20555 w 24696"/>
                <a:gd name="connsiteY9" fmla="*/ 22196 h 24755"/>
                <a:gd name="connsiteX10" fmla="*/ 22326 w 24696"/>
                <a:gd name="connsiteY10" fmla="*/ 4154 h 24755"/>
                <a:gd name="connsiteX11" fmla="*/ 4091 w 24696"/>
                <a:gd name="connsiteY11" fmla="*/ 2224 h 2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96" h="24755">
                  <a:moveTo>
                    <a:pt x="22443" y="24671"/>
                  </a:moveTo>
                  <a:lnTo>
                    <a:pt x="0" y="22448"/>
                  </a:lnTo>
                  <a:lnTo>
                    <a:pt x="2102" y="0"/>
                  </a:lnTo>
                  <a:lnTo>
                    <a:pt x="3092" y="419"/>
                  </a:lnTo>
                  <a:lnTo>
                    <a:pt x="24697" y="2559"/>
                  </a:lnTo>
                  <a:lnTo>
                    <a:pt x="22691" y="24755"/>
                  </a:lnTo>
                  <a:lnTo>
                    <a:pt x="22443" y="24671"/>
                  </a:lnTo>
                  <a:close/>
                  <a:moveTo>
                    <a:pt x="4091" y="2224"/>
                  </a:moveTo>
                  <a:lnTo>
                    <a:pt x="2320" y="20266"/>
                  </a:lnTo>
                  <a:lnTo>
                    <a:pt x="20555" y="22196"/>
                  </a:lnTo>
                  <a:lnTo>
                    <a:pt x="22326" y="4154"/>
                  </a:lnTo>
                  <a:lnTo>
                    <a:pt x="4091" y="222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2881A182-DF70-AC22-9997-5AF6BBE2473F}"/>
                </a:ext>
              </a:extLst>
            </p:cNvPr>
            <p:cNvSpPr/>
            <p:nvPr/>
          </p:nvSpPr>
          <p:spPr>
            <a:xfrm rot="5400000">
              <a:off x="12160465" y="1959668"/>
              <a:ext cx="33986" cy="33650"/>
            </a:xfrm>
            <a:custGeom>
              <a:avLst/>
              <a:gdLst>
                <a:gd name="connsiteX0" fmla="*/ 248 w 33986"/>
                <a:gd name="connsiteY0" fmla="*/ 30672 h 33650"/>
                <a:gd name="connsiteX1" fmla="*/ 31020 w 33986"/>
                <a:gd name="connsiteY1" fmla="*/ 33651 h 33650"/>
                <a:gd name="connsiteX2" fmla="*/ 33986 w 33986"/>
                <a:gd name="connsiteY2" fmla="*/ 3357 h 33650"/>
                <a:gd name="connsiteX3" fmla="*/ 3067 w 33986"/>
                <a:gd name="connsiteY3" fmla="*/ 0 h 33650"/>
                <a:gd name="connsiteX4" fmla="*/ 0 w 33986"/>
                <a:gd name="connsiteY4" fmla="*/ 30546 h 33650"/>
                <a:gd name="connsiteX5" fmla="*/ 248 w 33986"/>
                <a:gd name="connsiteY5" fmla="*/ 30672 h 33650"/>
                <a:gd name="connsiteX6" fmla="*/ 21667 w 33986"/>
                <a:gd name="connsiteY6" fmla="*/ 22532 h 33650"/>
                <a:gd name="connsiteX7" fmla="*/ 11660 w 33986"/>
                <a:gd name="connsiteY7" fmla="*/ 21609 h 33650"/>
                <a:gd name="connsiteX8" fmla="*/ 12466 w 33986"/>
                <a:gd name="connsiteY8" fmla="*/ 11706 h 33650"/>
                <a:gd name="connsiteX9" fmla="*/ 22376 w 33986"/>
                <a:gd name="connsiteY9" fmla="*/ 12881 h 33650"/>
                <a:gd name="connsiteX10" fmla="*/ 21571 w 33986"/>
                <a:gd name="connsiteY10" fmla="*/ 22784 h 33650"/>
                <a:gd name="connsiteX11" fmla="*/ 21667 w 33986"/>
                <a:gd name="connsiteY11" fmla="*/ 22532 h 3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86" h="33650">
                  <a:moveTo>
                    <a:pt x="248" y="30672"/>
                  </a:moveTo>
                  <a:lnTo>
                    <a:pt x="31020" y="33651"/>
                  </a:lnTo>
                  <a:lnTo>
                    <a:pt x="33986" y="3357"/>
                  </a:lnTo>
                  <a:lnTo>
                    <a:pt x="3067" y="0"/>
                  </a:lnTo>
                  <a:lnTo>
                    <a:pt x="0" y="30546"/>
                  </a:lnTo>
                  <a:lnTo>
                    <a:pt x="248" y="30672"/>
                  </a:lnTo>
                  <a:close/>
                  <a:moveTo>
                    <a:pt x="21667" y="22532"/>
                  </a:moveTo>
                  <a:lnTo>
                    <a:pt x="11660" y="21609"/>
                  </a:lnTo>
                  <a:lnTo>
                    <a:pt x="12466" y="11706"/>
                  </a:lnTo>
                  <a:lnTo>
                    <a:pt x="22376" y="12881"/>
                  </a:lnTo>
                  <a:lnTo>
                    <a:pt x="21571" y="22784"/>
                  </a:lnTo>
                  <a:lnTo>
                    <a:pt x="21667" y="22532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67C50962-9336-E4B7-0470-61F20C6F0787}"/>
                </a:ext>
              </a:extLst>
            </p:cNvPr>
            <p:cNvSpPr/>
            <p:nvPr/>
          </p:nvSpPr>
          <p:spPr>
            <a:xfrm rot="5400000">
              <a:off x="12274512" y="1975973"/>
              <a:ext cx="24998" cy="25258"/>
            </a:xfrm>
            <a:custGeom>
              <a:avLst/>
              <a:gdLst>
                <a:gd name="connsiteX0" fmla="*/ 22498 w 24998"/>
                <a:gd name="connsiteY0" fmla="*/ 25007 h 25258"/>
                <a:gd name="connsiteX1" fmla="*/ 0 w 24998"/>
                <a:gd name="connsiteY1" fmla="*/ 22238 h 25258"/>
                <a:gd name="connsiteX2" fmla="*/ 2602 w 24998"/>
                <a:gd name="connsiteY2" fmla="*/ 0 h 25258"/>
                <a:gd name="connsiteX3" fmla="*/ 3592 w 24998"/>
                <a:gd name="connsiteY3" fmla="*/ 377 h 25258"/>
                <a:gd name="connsiteX4" fmla="*/ 24999 w 24998"/>
                <a:gd name="connsiteY4" fmla="*/ 3021 h 25258"/>
                <a:gd name="connsiteX5" fmla="*/ 22402 w 24998"/>
                <a:gd name="connsiteY5" fmla="*/ 25259 h 25258"/>
                <a:gd name="connsiteX6" fmla="*/ 22498 w 24998"/>
                <a:gd name="connsiteY6" fmla="*/ 25007 h 25258"/>
                <a:gd name="connsiteX7" fmla="*/ 4590 w 24998"/>
                <a:gd name="connsiteY7" fmla="*/ 2224 h 25258"/>
                <a:gd name="connsiteX8" fmla="*/ 2471 w 24998"/>
                <a:gd name="connsiteY8" fmla="*/ 20392 h 25258"/>
                <a:gd name="connsiteX9" fmla="*/ 20857 w 24998"/>
                <a:gd name="connsiteY9" fmla="*/ 22658 h 25258"/>
                <a:gd name="connsiteX10" fmla="*/ 22972 w 24998"/>
                <a:gd name="connsiteY10" fmla="*/ 4489 h 25258"/>
                <a:gd name="connsiteX11" fmla="*/ 4687 w 24998"/>
                <a:gd name="connsiteY11" fmla="*/ 1972 h 25258"/>
                <a:gd name="connsiteX12" fmla="*/ 4590 w 24998"/>
                <a:gd name="connsiteY12" fmla="*/ 2224 h 2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98" h="25258">
                  <a:moveTo>
                    <a:pt x="22498" y="25007"/>
                  </a:moveTo>
                  <a:lnTo>
                    <a:pt x="0" y="22238"/>
                  </a:lnTo>
                  <a:lnTo>
                    <a:pt x="2602" y="0"/>
                  </a:lnTo>
                  <a:lnTo>
                    <a:pt x="3592" y="377"/>
                  </a:lnTo>
                  <a:lnTo>
                    <a:pt x="24999" y="3021"/>
                  </a:lnTo>
                  <a:lnTo>
                    <a:pt x="22402" y="25259"/>
                  </a:lnTo>
                  <a:lnTo>
                    <a:pt x="22498" y="25007"/>
                  </a:lnTo>
                  <a:close/>
                  <a:moveTo>
                    <a:pt x="4590" y="2224"/>
                  </a:moveTo>
                  <a:lnTo>
                    <a:pt x="2471" y="20392"/>
                  </a:lnTo>
                  <a:lnTo>
                    <a:pt x="20857" y="22658"/>
                  </a:lnTo>
                  <a:lnTo>
                    <a:pt x="22972" y="4489"/>
                  </a:lnTo>
                  <a:lnTo>
                    <a:pt x="4687" y="1972"/>
                  </a:lnTo>
                  <a:lnTo>
                    <a:pt x="4590" y="222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766EF088-3A99-157F-77FE-FA1956E72A09}"/>
                </a:ext>
              </a:extLst>
            </p:cNvPr>
            <p:cNvSpPr/>
            <p:nvPr/>
          </p:nvSpPr>
          <p:spPr>
            <a:xfrm rot="5400000">
              <a:off x="12270352" y="1971523"/>
              <a:ext cx="34283" cy="34447"/>
            </a:xfrm>
            <a:custGeom>
              <a:avLst/>
              <a:gdLst>
                <a:gd name="connsiteX0" fmla="*/ 0 w 34283"/>
                <a:gd name="connsiteY0" fmla="*/ 30587 h 34447"/>
                <a:gd name="connsiteX1" fmla="*/ 30726 w 34283"/>
                <a:gd name="connsiteY1" fmla="*/ 34447 h 34447"/>
                <a:gd name="connsiteX2" fmla="*/ 34284 w 34283"/>
                <a:gd name="connsiteY2" fmla="*/ 4070 h 34447"/>
                <a:gd name="connsiteX3" fmla="*/ 7775 w 34283"/>
                <a:gd name="connsiteY3" fmla="*/ 503 h 34447"/>
                <a:gd name="connsiteX4" fmla="*/ 3659 w 34283"/>
                <a:gd name="connsiteY4" fmla="*/ 0 h 34447"/>
                <a:gd name="connsiteX5" fmla="*/ 101 w 34283"/>
                <a:gd name="connsiteY5" fmla="*/ 30336 h 34447"/>
                <a:gd name="connsiteX6" fmla="*/ 0 w 34283"/>
                <a:gd name="connsiteY6" fmla="*/ 30587 h 34447"/>
                <a:gd name="connsiteX7" fmla="*/ 21474 w 34283"/>
                <a:gd name="connsiteY7" fmla="*/ 23035 h 34447"/>
                <a:gd name="connsiteX8" fmla="*/ 11312 w 34283"/>
                <a:gd name="connsiteY8" fmla="*/ 21818 h 34447"/>
                <a:gd name="connsiteX9" fmla="*/ 12470 w 34283"/>
                <a:gd name="connsiteY9" fmla="*/ 11748 h 34447"/>
                <a:gd name="connsiteX10" fmla="*/ 22527 w 34283"/>
                <a:gd name="connsiteY10" fmla="*/ 13258 h 34447"/>
                <a:gd name="connsiteX11" fmla="*/ 21373 w 34283"/>
                <a:gd name="connsiteY11" fmla="*/ 23286 h 34447"/>
                <a:gd name="connsiteX12" fmla="*/ 21474 w 34283"/>
                <a:gd name="connsiteY12" fmla="*/ 23035 h 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283" h="34447">
                  <a:moveTo>
                    <a:pt x="0" y="30587"/>
                  </a:moveTo>
                  <a:lnTo>
                    <a:pt x="30726" y="34447"/>
                  </a:lnTo>
                  <a:lnTo>
                    <a:pt x="34284" y="4070"/>
                  </a:lnTo>
                  <a:lnTo>
                    <a:pt x="7775" y="503"/>
                  </a:lnTo>
                  <a:lnTo>
                    <a:pt x="3659" y="0"/>
                  </a:lnTo>
                  <a:lnTo>
                    <a:pt x="101" y="30336"/>
                  </a:lnTo>
                  <a:lnTo>
                    <a:pt x="0" y="30587"/>
                  </a:lnTo>
                  <a:close/>
                  <a:moveTo>
                    <a:pt x="21474" y="23035"/>
                  </a:moveTo>
                  <a:lnTo>
                    <a:pt x="11312" y="21818"/>
                  </a:lnTo>
                  <a:lnTo>
                    <a:pt x="12470" y="11748"/>
                  </a:lnTo>
                  <a:lnTo>
                    <a:pt x="22527" y="13258"/>
                  </a:lnTo>
                  <a:lnTo>
                    <a:pt x="21373" y="23286"/>
                  </a:lnTo>
                  <a:lnTo>
                    <a:pt x="21474" y="23035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C91F243C-E3FA-DF99-B185-32FECB8230A5}"/>
                </a:ext>
              </a:extLst>
            </p:cNvPr>
            <p:cNvSpPr/>
            <p:nvPr/>
          </p:nvSpPr>
          <p:spPr>
            <a:xfrm rot="5400000">
              <a:off x="12384182" y="1990985"/>
              <a:ext cx="25644" cy="25636"/>
            </a:xfrm>
            <a:custGeom>
              <a:avLst/>
              <a:gdLst>
                <a:gd name="connsiteX0" fmla="*/ 22553 w 25644"/>
                <a:gd name="connsiteY0" fmla="*/ 25636 h 25636"/>
                <a:gd name="connsiteX1" fmla="*/ 0 w 25644"/>
                <a:gd name="connsiteY1" fmla="*/ 22280 h 25636"/>
                <a:gd name="connsiteX2" fmla="*/ 3197 w 25644"/>
                <a:gd name="connsiteY2" fmla="*/ 0 h 25636"/>
                <a:gd name="connsiteX3" fmla="*/ 4187 w 25644"/>
                <a:gd name="connsiteY3" fmla="*/ 377 h 25636"/>
                <a:gd name="connsiteX4" fmla="*/ 25645 w 25644"/>
                <a:gd name="connsiteY4" fmla="*/ 3608 h 25636"/>
                <a:gd name="connsiteX5" fmla="*/ 22553 w 25644"/>
                <a:gd name="connsiteY5" fmla="*/ 25636 h 25636"/>
                <a:gd name="connsiteX6" fmla="*/ 22553 w 25644"/>
                <a:gd name="connsiteY6" fmla="*/ 25636 h 25636"/>
                <a:gd name="connsiteX7" fmla="*/ 5085 w 25644"/>
                <a:gd name="connsiteY7" fmla="*/ 2433 h 25636"/>
                <a:gd name="connsiteX8" fmla="*/ 2471 w 25644"/>
                <a:gd name="connsiteY8" fmla="*/ 20434 h 25636"/>
                <a:gd name="connsiteX9" fmla="*/ 20660 w 25644"/>
                <a:gd name="connsiteY9" fmla="*/ 23203 h 25636"/>
                <a:gd name="connsiteX10" fmla="*/ 23274 w 25644"/>
                <a:gd name="connsiteY10" fmla="*/ 5203 h 25636"/>
                <a:gd name="connsiteX11" fmla="*/ 5085 w 25644"/>
                <a:gd name="connsiteY11" fmla="*/ 2433 h 2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644" h="25636">
                  <a:moveTo>
                    <a:pt x="22553" y="25636"/>
                  </a:moveTo>
                  <a:lnTo>
                    <a:pt x="0" y="22280"/>
                  </a:lnTo>
                  <a:lnTo>
                    <a:pt x="3197" y="0"/>
                  </a:lnTo>
                  <a:lnTo>
                    <a:pt x="4187" y="377"/>
                  </a:lnTo>
                  <a:lnTo>
                    <a:pt x="25645" y="3608"/>
                  </a:lnTo>
                  <a:lnTo>
                    <a:pt x="22553" y="25636"/>
                  </a:lnTo>
                  <a:lnTo>
                    <a:pt x="22553" y="25636"/>
                  </a:lnTo>
                  <a:close/>
                  <a:moveTo>
                    <a:pt x="5085" y="2433"/>
                  </a:moveTo>
                  <a:lnTo>
                    <a:pt x="2471" y="20434"/>
                  </a:lnTo>
                  <a:lnTo>
                    <a:pt x="20660" y="23203"/>
                  </a:lnTo>
                  <a:lnTo>
                    <a:pt x="23274" y="5203"/>
                  </a:lnTo>
                  <a:lnTo>
                    <a:pt x="5085" y="243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49CE7FDE-34B6-5A81-DE16-94C5B6634F70}"/>
                </a:ext>
              </a:extLst>
            </p:cNvPr>
            <p:cNvSpPr/>
            <p:nvPr/>
          </p:nvSpPr>
          <p:spPr>
            <a:xfrm rot="5400000">
              <a:off x="12379507" y="1986079"/>
              <a:ext cx="35081" cy="35202"/>
            </a:xfrm>
            <a:custGeom>
              <a:avLst/>
              <a:gdLst>
                <a:gd name="connsiteX0" fmla="*/ 0 w 35081"/>
                <a:gd name="connsiteY0" fmla="*/ 30546 h 35202"/>
                <a:gd name="connsiteX1" fmla="*/ 30680 w 35081"/>
                <a:gd name="connsiteY1" fmla="*/ 35203 h 35202"/>
                <a:gd name="connsiteX2" fmla="*/ 35081 w 35081"/>
                <a:gd name="connsiteY2" fmla="*/ 4909 h 35202"/>
                <a:gd name="connsiteX3" fmla="*/ 4502 w 35081"/>
                <a:gd name="connsiteY3" fmla="*/ 0 h 35202"/>
                <a:gd name="connsiteX4" fmla="*/ 101 w 35081"/>
                <a:gd name="connsiteY4" fmla="*/ 30294 h 35202"/>
                <a:gd name="connsiteX5" fmla="*/ 0 w 35081"/>
                <a:gd name="connsiteY5" fmla="*/ 30546 h 35202"/>
                <a:gd name="connsiteX6" fmla="*/ 21873 w 35081"/>
                <a:gd name="connsiteY6" fmla="*/ 23413 h 35202"/>
                <a:gd name="connsiteX7" fmla="*/ 11811 w 35081"/>
                <a:gd name="connsiteY7" fmla="*/ 21944 h 35202"/>
                <a:gd name="connsiteX8" fmla="*/ 13213 w 35081"/>
                <a:gd name="connsiteY8" fmla="*/ 12000 h 35202"/>
                <a:gd name="connsiteX9" fmla="*/ 23274 w 35081"/>
                <a:gd name="connsiteY9" fmla="*/ 13510 h 35202"/>
                <a:gd name="connsiteX10" fmla="*/ 21873 w 35081"/>
                <a:gd name="connsiteY10" fmla="*/ 23413 h 3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81" h="35202">
                  <a:moveTo>
                    <a:pt x="0" y="30546"/>
                  </a:moveTo>
                  <a:lnTo>
                    <a:pt x="30680" y="35203"/>
                  </a:lnTo>
                  <a:lnTo>
                    <a:pt x="35081" y="4909"/>
                  </a:lnTo>
                  <a:lnTo>
                    <a:pt x="4502" y="0"/>
                  </a:lnTo>
                  <a:lnTo>
                    <a:pt x="101" y="30294"/>
                  </a:lnTo>
                  <a:lnTo>
                    <a:pt x="0" y="30546"/>
                  </a:lnTo>
                  <a:close/>
                  <a:moveTo>
                    <a:pt x="21873" y="23413"/>
                  </a:moveTo>
                  <a:lnTo>
                    <a:pt x="11811" y="21944"/>
                  </a:lnTo>
                  <a:lnTo>
                    <a:pt x="13213" y="12000"/>
                  </a:lnTo>
                  <a:lnTo>
                    <a:pt x="23274" y="13510"/>
                  </a:lnTo>
                  <a:lnTo>
                    <a:pt x="21873" y="23413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45B1FF9E-0AC5-EBD6-09B6-7685065EAF65}"/>
                </a:ext>
              </a:extLst>
            </p:cNvPr>
            <p:cNvSpPr/>
            <p:nvPr/>
          </p:nvSpPr>
          <p:spPr>
            <a:xfrm rot="5400000">
              <a:off x="12493186" y="2008419"/>
              <a:ext cx="25946" cy="26181"/>
            </a:xfrm>
            <a:custGeom>
              <a:avLst/>
              <a:gdLst>
                <a:gd name="connsiteX0" fmla="*/ 22255 w 25946"/>
                <a:gd name="connsiteY0" fmla="*/ 26182 h 26181"/>
                <a:gd name="connsiteX1" fmla="*/ 0 w 25946"/>
                <a:gd name="connsiteY1" fmla="*/ 22070 h 26181"/>
                <a:gd name="connsiteX2" fmla="*/ 3692 w 25946"/>
                <a:gd name="connsiteY2" fmla="*/ 0 h 26181"/>
                <a:gd name="connsiteX3" fmla="*/ 4683 w 25946"/>
                <a:gd name="connsiteY3" fmla="*/ 377 h 26181"/>
                <a:gd name="connsiteX4" fmla="*/ 25947 w 25946"/>
                <a:gd name="connsiteY4" fmla="*/ 4112 h 26181"/>
                <a:gd name="connsiteX5" fmla="*/ 22255 w 25946"/>
                <a:gd name="connsiteY5" fmla="*/ 26182 h 26181"/>
                <a:gd name="connsiteX6" fmla="*/ 22255 w 25946"/>
                <a:gd name="connsiteY6" fmla="*/ 26182 h 26181"/>
                <a:gd name="connsiteX7" fmla="*/ 5581 w 25946"/>
                <a:gd name="connsiteY7" fmla="*/ 2475 h 26181"/>
                <a:gd name="connsiteX8" fmla="*/ 2375 w 25946"/>
                <a:gd name="connsiteY8" fmla="*/ 20476 h 26181"/>
                <a:gd name="connsiteX9" fmla="*/ 20614 w 25946"/>
                <a:gd name="connsiteY9" fmla="*/ 23832 h 26181"/>
                <a:gd name="connsiteX10" fmla="*/ 23723 w 25946"/>
                <a:gd name="connsiteY10" fmla="*/ 6042 h 26181"/>
                <a:gd name="connsiteX11" fmla="*/ 5484 w 25946"/>
                <a:gd name="connsiteY11" fmla="*/ 2685 h 26181"/>
                <a:gd name="connsiteX12" fmla="*/ 5581 w 25946"/>
                <a:gd name="connsiteY12" fmla="*/ 2475 h 2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946" h="26181">
                  <a:moveTo>
                    <a:pt x="22255" y="26182"/>
                  </a:moveTo>
                  <a:lnTo>
                    <a:pt x="0" y="22070"/>
                  </a:lnTo>
                  <a:lnTo>
                    <a:pt x="3692" y="0"/>
                  </a:lnTo>
                  <a:lnTo>
                    <a:pt x="4683" y="377"/>
                  </a:lnTo>
                  <a:lnTo>
                    <a:pt x="25947" y="4112"/>
                  </a:lnTo>
                  <a:lnTo>
                    <a:pt x="22255" y="26182"/>
                  </a:lnTo>
                  <a:lnTo>
                    <a:pt x="22255" y="26182"/>
                  </a:lnTo>
                  <a:close/>
                  <a:moveTo>
                    <a:pt x="5581" y="2475"/>
                  </a:moveTo>
                  <a:lnTo>
                    <a:pt x="2375" y="20476"/>
                  </a:lnTo>
                  <a:lnTo>
                    <a:pt x="20614" y="23832"/>
                  </a:lnTo>
                  <a:lnTo>
                    <a:pt x="23723" y="6042"/>
                  </a:lnTo>
                  <a:lnTo>
                    <a:pt x="5484" y="2685"/>
                  </a:lnTo>
                  <a:lnTo>
                    <a:pt x="5581" y="2475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5157D70E-26BE-1CBC-D2FA-FB9C8C72AE12}"/>
                </a:ext>
              </a:extLst>
            </p:cNvPr>
            <p:cNvSpPr/>
            <p:nvPr/>
          </p:nvSpPr>
          <p:spPr>
            <a:xfrm rot="5400000">
              <a:off x="12488228" y="2003714"/>
              <a:ext cx="35777" cy="35747"/>
            </a:xfrm>
            <a:custGeom>
              <a:avLst/>
              <a:gdLst>
                <a:gd name="connsiteX0" fmla="*/ 0 w 35777"/>
                <a:gd name="connsiteY0" fmla="*/ 30252 h 35747"/>
                <a:gd name="connsiteX1" fmla="*/ 30629 w 35777"/>
                <a:gd name="connsiteY1" fmla="*/ 35748 h 35747"/>
                <a:gd name="connsiteX2" fmla="*/ 35778 w 35777"/>
                <a:gd name="connsiteY2" fmla="*/ 5748 h 35747"/>
                <a:gd name="connsiteX3" fmla="*/ 5245 w 35777"/>
                <a:gd name="connsiteY3" fmla="*/ 0 h 35747"/>
                <a:gd name="connsiteX4" fmla="*/ 0 w 35777"/>
                <a:gd name="connsiteY4" fmla="*/ 30252 h 35747"/>
                <a:gd name="connsiteX5" fmla="*/ 0 w 35777"/>
                <a:gd name="connsiteY5" fmla="*/ 30252 h 35747"/>
                <a:gd name="connsiteX6" fmla="*/ 21919 w 35777"/>
                <a:gd name="connsiteY6" fmla="*/ 23748 h 35747"/>
                <a:gd name="connsiteX7" fmla="*/ 11958 w 35777"/>
                <a:gd name="connsiteY7" fmla="*/ 22028 h 35747"/>
                <a:gd name="connsiteX8" fmla="*/ 13607 w 35777"/>
                <a:gd name="connsiteY8" fmla="*/ 12167 h 35747"/>
                <a:gd name="connsiteX9" fmla="*/ 23572 w 35777"/>
                <a:gd name="connsiteY9" fmla="*/ 13888 h 35747"/>
                <a:gd name="connsiteX10" fmla="*/ 21919 w 35777"/>
                <a:gd name="connsiteY10" fmla="*/ 23748 h 3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77" h="35747">
                  <a:moveTo>
                    <a:pt x="0" y="30252"/>
                  </a:moveTo>
                  <a:lnTo>
                    <a:pt x="30629" y="35748"/>
                  </a:lnTo>
                  <a:lnTo>
                    <a:pt x="35778" y="5748"/>
                  </a:lnTo>
                  <a:lnTo>
                    <a:pt x="5245" y="0"/>
                  </a:lnTo>
                  <a:lnTo>
                    <a:pt x="0" y="30252"/>
                  </a:lnTo>
                  <a:lnTo>
                    <a:pt x="0" y="30252"/>
                  </a:lnTo>
                  <a:close/>
                  <a:moveTo>
                    <a:pt x="21919" y="23748"/>
                  </a:moveTo>
                  <a:lnTo>
                    <a:pt x="11958" y="22028"/>
                  </a:lnTo>
                  <a:lnTo>
                    <a:pt x="13607" y="12167"/>
                  </a:lnTo>
                  <a:lnTo>
                    <a:pt x="23572" y="13888"/>
                  </a:lnTo>
                  <a:lnTo>
                    <a:pt x="21919" y="2374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17CEE809-8171-EA40-CE09-7BA9A607CE78}"/>
                </a:ext>
              </a:extLst>
            </p:cNvPr>
            <p:cNvSpPr/>
            <p:nvPr/>
          </p:nvSpPr>
          <p:spPr>
            <a:xfrm rot="5400000">
              <a:off x="12601662" y="2028930"/>
              <a:ext cx="26588" cy="26769"/>
            </a:xfrm>
            <a:custGeom>
              <a:avLst/>
              <a:gdLst>
                <a:gd name="connsiteX0" fmla="*/ 22058 w 26588"/>
                <a:gd name="connsiteY0" fmla="*/ 26769 h 26769"/>
                <a:gd name="connsiteX1" fmla="*/ 0 w 26588"/>
                <a:gd name="connsiteY1" fmla="*/ 22154 h 26769"/>
                <a:gd name="connsiteX2" fmla="*/ 4284 w 26588"/>
                <a:gd name="connsiteY2" fmla="*/ 0 h 26769"/>
                <a:gd name="connsiteX3" fmla="*/ 5274 w 26588"/>
                <a:gd name="connsiteY3" fmla="*/ 419 h 26769"/>
                <a:gd name="connsiteX4" fmla="*/ 26589 w 26588"/>
                <a:gd name="connsiteY4" fmla="*/ 4741 h 26769"/>
                <a:gd name="connsiteX5" fmla="*/ 22402 w 26588"/>
                <a:gd name="connsiteY5" fmla="*/ 26601 h 26769"/>
                <a:gd name="connsiteX6" fmla="*/ 22058 w 26588"/>
                <a:gd name="connsiteY6" fmla="*/ 26769 h 26769"/>
                <a:gd name="connsiteX7" fmla="*/ 5828 w 26588"/>
                <a:gd name="connsiteY7" fmla="*/ 2643 h 26769"/>
                <a:gd name="connsiteX8" fmla="*/ 2371 w 26588"/>
                <a:gd name="connsiteY8" fmla="*/ 20559 h 26769"/>
                <a:gd name="connsiteX9" fmla="*/ 20413 w 26588"/>
                <a:gd name="connsiteY9" fmla="*/ 24377 h 26769"/>
                <a:gd name="connsiteX10" fmla="*/ 23870 w 26588"/>
                <a:gd name="connsiteY10" fmla="*/ 6461 h 26769"/>
                <a:gd name="connsiteX11" fmla="*/ 5828 w 26588"/>
                <a:gd name="connsiteY11" fmla="*/ 2643 h 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88" h="26769">
                  <a:moveTo>
                    <a:pt x="22058" y="26769"/>
                  </a:moveTo>
                  <a:lnTo>
                    <a:pt x="0" y="22154"/>
                  </a:lnTo>
                  <a:lnTo>
                    <a:pt x="4284" y="0"/>
                  </a:lnTo>
                  <a:lnTo>
                    <a:pt x="5274" y="419"/>
                  </a:lnTo>
                  <a:lnTo>
                    <a:pt x="26589" y="4741"/>
                  </a:lnTo>
                  <a:lnTo>
                    <a:pt x="22402" y="26601"/>
                  </a:lnTo>
                  <a:lnTo>
                    <a:pt x="22058" y="26769"/>
                  </a:lnTo>
                  <a:close/>
                  <a:moveTo>
                    <a:pt x="5828" y="2643"/>
                  </a:moveTo>
                  <a:lnTo>
                    <a:pt x="2371" y="20559"/>
                  </a:lnTo>
                  <a:lnTo>
                    <a:pt x="20413" y="24377"/>
                  </a:lnTo>
                  <a:lnTo>
                    <a:pt x="23870" y="6461"/>
                  </a:lnTo>
                  <a:lnTo>
                    <a:pt x="5828" y="264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AF586F99-6F64-D258-0541-690420921772}"/>
                </a:ext>
              </a:extLst>
            </p:cNvPr>
            <p:cNvSpPr/>
            <p:nvPr/>
          </p:nvSpPr>
          <p:spPr>
            <a:xfrm rot="5400000">
              <a:off x="12596688" y="2024334"/>
              <a:ext cx="36327" cy="36209"/>
            </a:xfrm>
            <a:custGeom>
              <a:avLst/>
              <a:gdLst>
                <a:gd name="connsiteX0" fmla="*/ 0 w 36327"/>
                <a:gd name="connsiteY0" fmla="*/ 29958 h 36209"/>
                <a:gd name="connsiteX1" fmla="*/ 30336 w 36327"/>
                <a:gd name="connsiteY1" fmla="*/ 36210 h 36209"/>
                <a:gd name="connsiteX2" fmla="*/ 36327 w 36327"/>
                <a:gd name="connsiteY2" fmla="*/ 6252 h 36209"/>
                <a:gd name="connsiteX3" fmla="*/ 10003 w 36327"/>
                <a:gd name="connsiteY3" fmla="*/ 755 h 36209"/>
                <a:gd name="connsiteX4" fmla="*/ 5992 w 36327"/>
                <a:gd name="connsiteY4" fmla="*/ 0 h 36209"/>
                <a:gd name="connsiteX5" fmla="*/ 0 w 36327"/>
                <a:gd name="connsiteY5" fmla="*/ 29958 h 36209"/>
                <a:gd name="connsiteX6" fmla="*/ 0 w 36327"/>
                <a:gd name="connsiteY6" fmla="*/ 29958 h 36209"/>
                <a:gd name="connsiteX7" fmla="*/ 22221 w 36327"/>
                <a:gd name="connsiteY7" fmla="*/ 24126 h 36209"/>
                <a:gd name="connsiteX8" fmla="*/ 12357 w 36327"/>
                <a:gd name="connsiteY8" fmla="*/ 22154 h 36209"/>
                <a:gd name="connsiteX9" fmla="*/ 14253 w 36327"/>
                <a:gd name="connsiteY9" fmla="*/ 12420 h 36209"/>
                <a:gd name="connsiteX10" fmla="*/ 24118 w 36327"/>
                <a:gd name="connsiteY10" fmla="*/ 14392 h 36209"/>
                <a:gd name="connsiteX11" fmla="*/ 22221 w 36327"/>
                <a:gd name="connsiteY11" fmla="*/ 24126 h 3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327" h="36209">
                  <a:moveTo>
                    <a:pt x="0" y="29958"/>
                  </a:moveTo>
                  <a:lnTo>
                    <a:pt x="30336" y="36210"/>
                  </a:lnTo>
                  <a:lnTo>
                    <a:pt x="36327" y="6252"/>
                  </a:lnTo>
                  <a:lnTo>
                    <a:pt x="10003" y="755"/>
                  </a:lnTo>
                  <a:lnTo>
                    <a:pt x="5992" y="0"/>
                  </a:lnTo>
                  <a:lnTo>
                    <a:pt x="0" y="29958"/>
                  </a:lnTo>
                  <a:lnTo>
                    <a:pt x="0" y="29958"/>
                  </a:lnTo>
                  <a:close/>
                  <a:moveTo>
                    <a:pt x="22221" y="24126"/>
                  </a:moveTo>
                  <a:lnTo>
                    <a:pt x="12357" y="22154"/>
                  </a:lnTo>
                  <a:lnTo>
                    <a:pt x="14253" y="12420"/>
                  </a:lnTo>
                  <a:lnTo>
                    <a:pt x="24118" y="14392"/>
                  </a:lnTo>
                  <a:lnTo>
                    <a:pt x="22221" y="24126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4B5B9C6D-57F9-9CD0-753D-C5AA1D6F6AD8}"/>
                </a:ext>
              </a:extLst>
            </p:cNvPr>
            <p:cNvSpPr/>
            <p:nvPr/>
          </p:nvSpPr>
          <p:spPr>
            <a:xfrm rot="5400000">
              <a:off x="12709639" y="2052072"/>
              <a:ext cx="26886" cy="27104"/>
            </a:xfrm>
            <a:custGeom>
              <a:avLst/>
              <a:gdLst>
                <a:gd name="connsiteX0" fmla="*/ 22108 w 26886"/>
                <a:gd name="connsiteY0" fmla="*/ 27105 h 27104"/>
                <a:gd name="connsiteX1" fmla="*/ 0 w 26886"/>
                <a:gd name="connsiteY1" fmla="*/ 21944 h 27104"/>
                <a:gd name="connsiteX2" fmla="*/ 4779 w 26886"/>
                <a:gd name="connsiteY2" fmla="*/ 0 h 27104"/>
                <a:gd name="connsiteX3" fmla="*/ 5769 w 26886"/>
                <a:gd name="connsiteY3" fmla="*/ 419 h 27104"/>
                <a:gd name="connsiteX4" fmla="*/ 26887 w 26886"/>
                <a:gd name="connsiteY4" fmla="*/ 5203 h 27104"/>
                <a:gd name="connsiteX5" fmla="*/ 21860 w 26886"/>
                <a:gd name="connsiteY5" fmla="*/ 27021 h 27104"/>
                <a:gd name="connsiteX6" fmla="*/ 22108 w 26886"/>
                <a:gd name="connsiteY6" fmla="*/ 27105 h 27104"/>
                <a:gd name="connsiteX7" fmla="*/ 6571 w 26886"/>
                <a:gd name="connsiteY7" fmla="*/ 2727 h 27104"/>
                <a:gd name="connsiteX8" fmla="*/ 2618 w 26886"/>
                <a:gd name="connsiteY8" fmla="*/ 20434 h 27104"/>
                <a:gd name="connsiteX9" fmla="*/ 20564 w 26886"/>
                <a:gd name="connsiteY9" fmla="*/ 24503 h 27104"/>
                <a:gd name="connsiteX10" fmla="*/ 24516 w 26886"/>
                <a:gd name="connsiteY10" fmla="*/ 6797 h 27104"/>
                <a:gd name="connsiteX11" fmla="*/ 6667 w 26886"/>
                <a:gd name="connsiteY11" fmla="*/ 2475 h 27104"/>
                <a:gd name="connsiteX12" fmla="*/ 6571 w 26886"/>
                <a:gd name="connsiteY12" fmla="*/ 2727 h 2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86" h="27104">
                  <a:moveTo>
                    <a:pt x="22108" y="27105"/>
                  </a:moveTo>
                  <a:lnTo>
                    <a:pt x="0" y="21944"/>
                  </a:lnTo>
                  <a:lnTo>
                    <a:pt x="4779" y="0"/>
                  </a:lnTo>
                  <a:lnTo>
                    <a:pt x="5769" y="419"/>
                  </a:lnTo>
                  <a:lnTo>
                    <a:pt x="26887" y="5203"/>
                  </a:lnTo>
                  <a:lnTo>
                    <a:pt x="21860" y="27021"/>
                  </a:lnTo>
                  <a:lnTo>
                    <a:pt x="22108" y="27105"/>
                  </a:lnTo>
                  <a:close/>
                  <a:moveTo>
                    <a:pt x="6571" y="2727"/>
                  </a:moveTo>
                  <a:lnTo>
                    <a:pt x="2618" y="20434"/>
                  </a:lnTo>
                  <a:lnTo>
                    <a:pt x="20564" y="24503"/>
                  </a:lnTo>
                  <a:lnTo>
                    <a:pt x="24516" y="6797"/>
                  </a:lnTo>
                  <a:lnTo>
                    <a:pt x="6667" y="2475"/>
                  </a:lnTo>
                  <a:lnTo>
                    <a:pt x="6571" y="272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5456157E-560C-8AC4-0AC9-B3D2BB244602}"/>
                </a:ext>
              </a:extLst>
            </p:cNvPr>
            <p:cNvSpPr/>
            <p:nvPr/>
          </p:nvSpPr>
          <p:spPr>
            <a:xfrm rot="5400000">
              <a:off x="12704382" y="2047339"/>
              <a:ext cx="37023" cy="36713"/>
            </a:xfrm>
            <a:custGeom>
              <a:avLst/>
              <a:gdLst>
                <a:gd name="connsiteX0" fmla="*/ 0 w 37023"/>
                <a:gd name="connsiteY0" fmla="*/ 29664 h 36713"/>
                <a:gd name="connsiteX1" fmla="*/ 30290 w 37023"/>
                <a:gd name="connsiteY1" fmla="*/ 36713 h 36713"/>
                <a:gd name="connsiteX2" fmla="*/ 37024 w 37023"/>
                <a:gd name="connsiteY2" fmla="*/ 7049 h 36713"/>
                <a:gd name="connsiteX3" fmla="*/ 6734 w 37023"/>
                <a:gd name="connsiteY3" fmla="*/ 0 h 36713"/>
                <a:gd name="connsiteX4" fmla="*/ 151 w 37023"/>
                <a:gd name="connsiteY4" fmla="*/ 30000 h 36713"/>
                <a:gd name="connsiteX5" fmla="*/ 0 w 37023"/>
                <a:gd name="connsiteY5" fmla="*/ 29664 h 36713"/>
                <a:gd name="connsiteX6" fmla="*/ 22271 w 37023"/>
                <a:gd name="connsiteY6" fmla="*/ 24419 h 36713"/>
                <a:gd name="connsiteX7" fmla="*/ 12508 w 37023"/>
                <a:gd name="connsiteY7" fmla="*/ 22196 h 36713"/>
                <a:gd name="connsiteX8" fmla="*/ 14656 w 37023"/>
                <a:gd name="connsiteY8" fmla="*/ 12545 h 36713"/>
                <a:gd name="connsiteX9" fmla="*/ 24420 w 37023"/>
                <a:gd name="connsiteY9" fmla="*/ 14769 h 36713"/>
                <a:gd name="connsiteX10" fmla="*/ 22271 w 37023"/>
                <a:gd name="connsiteY10" fmla="*/ 24419 h 3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023" h="36713">
                  <a:moveTo>
                    <a:pt x="0" y="29664"/>
                  </a:moveTo>
                  <a:lnTo>
                    <a:pt x="30290" y="36713"/>
                  </a:lnTo>
                  <a:lnTo>
                    <a:pt x="37024" y="7049"/>
                  </a:lnTo>
                  <a:lnTo>
                    <a:pt x="6734" y="0"/>
                  </a:lnTo>
                  <a:lnTo>
                    <a:pt x="151" y="30000"/>
                  </a:lnTo>
                  <a:lnTo>
                    <a:pt x="0" y="29664"/>
                  </a:lnTo>
                  <a:close/>
                  <a:moveTo>
                    <a:pt x="22271" y="24419"/>
                  </a:moveTo>
                  <a:lnTo>
                    <a:pt x="12508" y="22196"/>
                  </a:lnTo>
                  <a:lnTo>
                    <a:pt x="14656" y="12545"/>
                  </a:lnTo>
                  <a:lnTo>
                    <a:pt x="24420" y="14769"/>
                  </a:lnTo>
                  <a:lnTo>
                    <a:pt x="22271" y="2441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B9265EC4-9434-6943-C96F-8189C25B049B}"/>
                </a:ext>
              </a:extLst>
            </p:cNvPr>
            <p:cNvSpPr/>
            <p:nvPr/>
          </p:nvSpPr>
          <p:spPr>
            <a:xfrm rot="5400000">
              <a:off x="12816693" y="2078281"/>
              <a:ext cx="27184" cy="27440"/>
            </a:xfrm>
            <a:custGeom>
              <a:avLst/>
              <a:gdLst>
                <a:gd name="connsiteX0" fmla="*/ 21911 w 27184"/>
                <a:gd name="connsiteY0" fmla="*/ 27440 h 27440"/>
                <a:gd name="connsiteX1" fmla="*/ 0 w 27184"/>
                <a:gd name="connsiteY1" fmla="*/ 21734 h 27440"/>
                <a:gd name="connsiteX2" fmla="*/ 5274 w 27184"/>
                <a:gd name="connsiteY2" fmla="*/ 0 h 27440"/>
                <a:gd name="connsiteX3" fmla="*/ 6264 w 27184"/>
                <a:gd name="connsiteY3" fmla="*/ 419 h 27440"/>
                <a:gd name="connsiteX4" fmla="*/ 27185 w 27184"/>
                <a:gd name="connsiteY4" fmla="*/ 5706 h 27440"/>
                <a:gd name="connsiteX5" fmla="*/ 21663 w 27184"/>
                <a:gd name="connsiteY5" fmla="*/ 27315 h 27440"/>
                <a:gd name="connsiteX6" fmla="*/ 21911 w 27184"/>
                <a:gd name="connsiteY6" fmla="*/ 27440 h 27440"/>
                <a:gd name="connsiteX7" fmla="*/ 6818 w 27184"/>
                <a:gd name="connsiteY7" fmla="*/ 2601 h 27440"/>
                <a:gd name="connsiteX8" fmla="*/ 2270 w 27184"/>
                <a:gd name="connsiteY8" fmla="*/ 20392 h 27440"/>
                <a:gd name="connsiteX9" fmla="*/ 20022 w 27184"/>
                <a:gd name="connsiteY9" fmla="*/ 24965 h 27440"/>
                <a:gd name="connsiteX10" fmla="*/ 24470 w 27184"/>
                <a:gd name="connsiteY10" fmla="*/ 7427 h 27440"/>
                <a:gd name="connsiteX11" fmla="*/ 6722 w 27184"/>
                <a:gd name="connsiteY11" fmla="*/ 2853 h 27440"/>
                <a:gd name="connsiteX12" fmla="*/ 6818 w 27184"/>
                <a:gd name="connsiteY12" fmla="*/ 2601 h 2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184" h="27440">
                  <a:moveTo>
                    <a:pt x="21911" y="27440"/>
                  </a:moveTo>
                  <a:lnTo>
                    <a:pt x="0" y="21734"/>
                  </a:lnTo>
                  <a:lnTo>
                    <a:pt x="5274" y="0"/>
                  </a:lnTo>
                  <a:lnTo>
                    <a:pt x="6264" y="419"/>
                  </a:lnTo>
                  <a:lnTo>
                    <a:pt x="27185" y="5706"/>
                  </a:lnTo>
                  <a:lnTo>
                    <a:pt x="21663" y="27315"/>
                  </a:lnTo>
                  <a:lnTo>
                    <a:pt x="21911" y="27440"/>
                  </a:lnTo>
                  <a:close/>
                  <a:moveTo>
                    <a:pt x="6818" y="2601"/>
                  </a:moveTo>
                  <a:lnTo>
                    <a:pt x="2270" y="20392"/>
                  </a:lnTo>
                  <a:lnTo>
                    <a:pt x="20022" y="24965"/>
                  </a:lnTo>
                  <a:lnTo>
                    <a:pt x="24470" y="7427"/>
                  </a:lnTo>
                  <a:lnTo>
                    <a:pt x="6722" y="2853"/>
                  </a:lnTo>
                  <a:lnTo>
                    <a:pt x="6818" y="2601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84EAE0DD-47B4-7D4F-FEFE-F9017F321910}"/>
                </a:ext>
              </a:extLst>
            </p:cNvPr>
            <p:cNvSpPr/>
            <p:nvPr/>
          </p:nvSpPr>
          <p:spPr>
            <a:xfrm rot="5400000">
              <a:off x="12811919" y="2073049"/>
              <a:ext cx="37321" cy="37762"/>
            </a:xfrm>
            <a:custGeom>
              <a:avLst/>
              <a:gdLst>
                <a:gd name="connsiteX0" fmla="*/ 0 w 37321"/>
                <a:gd name="connsiteY0" fmla="*/ 29958 h 37762"/>
                <a:gd name="connsiteX1" fmla="*/ 29996 w 37321"/>
                <a:gd name="connsiteY1" fmla="*/ 37762 h 37762"/>
                <a:gd name="connsiteX2" fmla="*/ 37322 w 37321"/>
                <a:gd name="connsiteY2" fmla="*/ 8056 h 37762"/>
                <a:gd name="connsiteX3" fmla="*/ 7427 w 37321"/>
                <a:gd name="connsiteY3" fmla="*/ 0 h 37762"/>
                <a:gd name="connsiteX4" fmla="*/ 96 w 37321"/>
                <a:gd name="connsiteY4" fmla="*/ 29707 h 37762"/>
                <a:gd name="connsiteX5" fmla="*/ 0 w 37321"/>
                <a:gd name="connsiteY5" fmla="*/ 29958 h 37762"/>
                <a:gd name="connsiteX6" fmla="*/ 22422 w 37321"/>
                <a:gd name="connsiteY6" fmla="*/ 25049 h 37762"/>
                <a:gd name="connsiteX7" fmla="*/ 12508 w 37321"/>
                <a:gd name="connsiteY7" fmla="*/ 22490 h 37762"/>
                <a:gd name="connsiteX8" fmla="*/ 15000 w 37321"/>
                <a:gd name="connsiteY8" fmla="*/ 12713 h 37762"/>
                <a:gd name="connsiteX9" fmla="*/ 24915 w 37321"/>
                <a:gd name="connsiteY9" fmla="*/ 15273 h 37762"/>
                <a:gd name="connsiteX10" fmla="*/ 22519 w 37321"/>
                <a:gd name="connsiteY10" fmla="*/ 24797 h 37762"/>
                <a:gd name="connsiteX11" fmla="*/ 22422 w 37321"/>
                <a:gd name="connsiteY11" fmla="*/ 25049 h 3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21" h="37762">
                  <a:moveTo>
                    <a:pt x="0" y="29958"/>
                  </a:moveTo>
                  <a:lnTo>
                    <a:pt x="29996" y="37762"/>
                  </a:lnTo>
                  <a:lnTo>
                    <a:pt x="37322" y="8056"/>
                  </a:lnTo>
                  <a:lnTo>
                    <a:pt x="7427" y="0"/>
                  </a:lnTo>
                  <a:lnTo>
                    <a:pt x="96" y="29707"/>
                  </a:lnTo>
                  <a:lnTo>
                    <a:pt x="0" y="29958"/>
                  </a:lnTo>
                  <a:close/>
                  <a:moveTo>
                    <a:pt x="22422" y="25049"/>
                  </a:moveTo>
                  <a:lnTo>
                    <a:pt x="12508" y="22490"/>
                  </a:lnTo>
                  <a:lnTo>
                    <a:pt x="15000" y="12713"/>
                  </a:lnTo>
                  <a:lnTo>
                    <a:pt x="24915" y="15273"/>
                  </a:lnTo>
                  <a:lnTo>
                    <a:pt x="22519" y="24797"/>
                  </a:lnTo>
                  <a:lnTo>
                    <a:pt x="22422" y="2504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04C3F47F-B465-FAA6-FF57-79D41783DD70}"/>
                </a:ext>
              </a:extLst>
            </p:cNvPr>
            <p:cNvSpPr/>
            <p:nvPr/>
          </p:nvSpPr>
          <p:spPr>
            <a:xfrm rot="5400000">
              <a:off x="12923201" y="2107256"/>
              <a:ext cx="27734" cy="27860"/>
            </a:xfrm>
            <a:custGeom>
              <a:avLst/>
              <a:gdLst>
                <a:gd name="connsiteX0" fmla="*/ 21713 w 27734"/>
                <a:gd name="connsiteY0" fmla="*/ 27860 h 27860"/>
                <a:gd name="connsiteX1" fmla="*/ 0 w 27734"/>
                <a:gd name="connsiteY1" fmla="*/ 21692 h 27860"/>
                <a:gd name="connsiteX2" fmla="*/ 6118 w 27734"/>
                <a:gd name="connsiteY2" fmla="*/ 0 h 27860"/>
                <a:gd name="connsiteX3" fmla="*/ 7108 w 27734"/>
                <a:gd name="connsiteY3" fmla="*/ 419 h 27860"/>
                <a:gd name="connsiteX4" fmla="*/ 27734 w 27734"/>
                <a:gd name="connsiteY4" fmla="*/ 6420 h 27860"/>
                <a:gd name="connsiteX5" fmla="*/ 21713 w 27734"/>
                <a:gd name="connsiteY5" fmla="*/ 27860 h 27860"/>
                <a:gd name="connsiteX6" fmla="*/ 21713 w 27734"/>
                <a:gd name="connsiteY6" fmla="*/ 27860 h 27860"/>
                <a:gd name="connsiteX7" fmla="*/ 7414 w 27734"/>
                <a:gd name="connsiteY7" fmla="*/ 2517 h 27860"/>
                <a:gd name="connsiteX8" fmla="*/ 2618 w 27734"/>
                <a:gd name="connsiteY8" fmla="*/ 20182 h 27860"/>
                <a:gd name="connsiteX9" fmla="*/ 20417 w 27734"/>
                <a:gd name="connsiteY9" fmla="*/ 25342 h 27860"/>
                <a:gd name="connsiteX10" fmla="*/ 25112 w 27734"/>
                <a:gd name="connsiteY10" fmla="*/ 7930 h 27860"/>
                <a:gd name="connsiteX11" fmla="*/ 7313 w 27734"/>
                <a:gd name="connsiteY11" fmla="*/ 2769 h 27860"/>
                <a:gd name="connsiteX12" fmla="*/ 7414 w 27734"/>
                <a:gd name="connsiteY12" fmla="*/ 2517 h 2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34" h="27860">
                  <a:moveTo>
                    <a:pt x="21713" y="27860"/>
                  </a:moveTo>
                  <a:lnTo>
                    <a:pt x="0" y="21692"/>
                  </a:lnTo>
                  <a:lnTo>
                    <a:pt x="6118" y="0"/>
                  </a:lnTo>
                  <a:lnTo>
                    <a:pt x="7108" y="419"/>
                  </a:lnTo>
                  <a:lnTo>
                    <a:pt x="27734" y="6420"/>
                  </a:lnTo>
                  <a:lnTo>
                    <a:pt x="21713" y="27860"/>
                  </a:lnTo>
                  <a:lnTo>
                    <a:pt x="21713" y="27860"/>
                  </a:lnTo>
                  <a:close/>
                  <a:moveTo>
                    <a:pt x="7414" y="2517"/>
                  </a:moveTo>
                  <a:lnTo>
                    <a:pt x="2618" y="20182"/>
                  </a:lnTo>
                  <a:lnTo>
                    <a:pt x="20417" y="25342"/>
                  </a:lnTo>
                  <a:lnTo>
                    <a:pt x="25112" y="7930"/>
                  </a:lnTo>
                  <a:lnTo>
                    <a:pt x="7313" y="2769"/>
                  </a:lnTo>
                  <a:lnTo>
                    <a:pt x="7414" y="251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0CE98A86-F487-6356-AB92-47531A1005F9}"/>
                </a:ext>
              </a:extLst>
            </p:cNvPr>
            <p:cNvSpPr/>
            <p:nvPr/>
          </p:nvSpPr>
          <p:spPr>
            <a:xfrm rot="5400000">
              <a:off x="12918123" y="2101666"/>
              <a:ext cx="38018" cy="38055"/>
            </a:xfrm>
            <a:custGeom>
              <a:avLst/>
              <a:gdLst>
                <a:gd name="connsiteX0" fmla="*/ 248 w 38018"/>
                <a:gd name="connsiteY0" fmla="*/ 29496 h 38055"/>
                <a:gd name="connsiteX1" fmla="*/ 29946 w 38018"/>
                <a:gd name="connsiteY1" fmla="*/ 38056 h 38055"/>
                <a:gd name="connsiteX2" fmla="*/ 38018 w 38018"/>
                <a:gd name="connsiteY2" fmla="*/ 8643 h 38055"/>
                <a:gd name="connsiteX3" fmla="*/ 12235 w 38018"/>
                <a:gd name="connsiteY3" fmla="*/ 1091 h 38055"/>
                <a:gd name="connsiteX4" fmla="*/ 8073 w 38018"/>
                <a:gd name="connsiteY4" fmla="*/ 0 h 38055"/>
                <a:gd name="connsiteX5" fmla="*/ 0 w 38018"/>
                <a:gd name="connsiteY5" fmla="*/ 29413 h 38055"/>
                <a:gd name="connsiteX6" fmla="*/ 248 w 38018"/>
                <a:gd name="connsiteY6" fmla="*/ 29496 h 38055"/>
                <a:gd name="connsiteX7" fmla="*/ 22720 w 38018"/>
                <a:gd name="connsiteY7" fmla="*/ 25217 h 38055"/>
                <a:gd name="connsiteX8" fmla="*/ 12902 w 38018"/>
                <a:gd name="connsiteY8" fmla="*/ 22406 h 38055"/>
                <a:gd name="connsiteX9" fmla="*/ 15642 w 38018"/>
                <a:gd name="connsiteY9" fmla="*/ 12713 h 38055"/>
                <a:gd name="connsiteX10" fmla="*/ 25460 w 38018"/>
                <a:gd name="connsiteY10" fmla="*/ 15524 h 38055"/>
                <a:gd name="connsiteX11" fmla="*/ 22720 w 38018"/>
                <a:gd name="connsiteY11" fmla="*/ 25217 h 3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18" h="38055">
                  <a:moveTo>
                    <a:pt x="248" y="29496"/>
                  </a:moveTo>
                  <a:lnTo>
                    <a:pt x="29946" y="38056"/>
                  </a:lnTo>
                  <a:lnTo>
                    <a:pt x="38018" y="8643"/>
                  </a:lnTo>
                  <a:lnTo>
                    <a:pt x="12235" y="1091"/>
                  </a:lnTo>
                  <a:lnTo>
                    <a:pt x="8073" y="0"/>
                  </a:lnTo>
                  <a:lnTo>
                    <a:pt x="0" y="29413"/>
                  </a:lnTo>
                  <a:lnTo>
                    <a:pt x="248" y="29496"/>
                  </a:lnTo>
                  <a:close/>
                  <a:moveTo>
                    <a:pt x="22720" y="25217"/>
                  </a:moveTo>
                  <a:lnTo>
                    <a:pt x="12902" y="22406"/>
                  </a:lnTo>
                  <a:lnTo>
                    <a:pt x="15642" y="12713"/>
                  </a:lnTo>
                  <a:lnTo>
                    <a:pt x="25460" y="15524"/>
                  </a:lnTo>
                  <a:lnTo>
                    <a:pt x="22720" y="2521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3E609660-90EF-1922-7819-B9ADD73F18F7}"/>
                </a:ext>
              </a:extLst>
            </p:cNvPr>
            <p:cNvSpPr/>
            <p:nvPr/>
          </p:nvSpPr>
          <p:spPr>
            <a:xfrm rot="5400000">
              <a:off x="13028935" y="2138580"/>
              <a:ext cx="28284" cy="28237"/>
            </a:xfrm>
            <a:custGeom>
              <a:avLst/>
              <a:gdLst>
                <a:gd name="connsiteX0" fmla="*/ 21768 w 28284"/>
                <a:gd name="connsiteY0" fmla="*/ 28238 h 28237"/>
                <a:gd name="connsiteX1" fmla="*/ 0 w 28284"/>
                <a:gd name="connsiteY1" fmla="*/ 21483 h 28237"/>
                <a:gd name="connsiteX2" fmla="*/ 394 w 28284"/>
                <a:gd name="connsiteY2" fmla="*/ 20518 h 28237"/>
                <a:gd name="connsiteX3" fmla="*/ 6222 w 28284"/>
                <a:gd name="connsiteY3" fmla="*/ 1007 h 28237"/>
                <a:gd name="connsiteX4" fmla="*/ 6613 w 28284"/>
                <a:gd name="connsiteY4" fmla="*/ 0 h 28237"/>
                <a:gd name="connsiteX5" fmla="*/ 7607 w 28284"/>
                <a:gd name="connsiteY5" fmla="*/ 419 h 28237"/>
                <a:gd name="connsiteX6" fmla="*/ 28284 w 28284"/>
                <a:gd name="connsiteY6" fmla="*/ 7007 h 28237"/>
                <a:gd name="connsiteX7" fmla="*/ 27890 w 28284"/>
                <a:gd name="connsiteY7" fmla="*/ 8014 h 28237"/>
                <a:gd name="connsiteX8" fmla="*/ 22162 w 28284"/>
                <a:gd name="connsiteY8" fmla="*/ 27273 h 28237"/>
                <a:gd name="connsiteX9" fmla="*/ 21768 w 28284"/>
                <a:gd name="connsiteY9" fmla="*/ 28238 h 28237"/>
                <a:gd name="connsiteX10" fmla="*/ 21768 w 28284"/>
                <a:gd name="connsiteY10" fmla="*/ 28238 h 28237"/>
                <a:gd name="connsiteX11" fmla="*/ 2870 w 28284"/>
                <a:gd name="connsiteY11" fmla="*/ 20098 h 28237"/>
                <a:gd name="connsiteX12" fmla="*/ 20471 w 28284"/>
                <a:gd name="connsiteY12" fmla="*/ 25720 h 28237"/>
                <a:gd name="connsiteX13" fmla="*/ 25762 w 28284"/>
                <a:gd name="connsiteY13" fmla="*/ 8266 h 28237"/>
                <a:gd name="connsiteX14" fmla="*/ 8161 w 28284"/>
                <a:gd name="connsiteY14" fmla="*/ 2601 h 28237"/>
                <a:gd name="connsiteX15" fmla="*/ 2870 w 28284"/>
                <a:gd name="connsiteY15" fmla="*/ 20098 h 2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284" h="28237">
                  <a:moveTo>
                    <a:pt x="21768" y="28238"/>
                  </a:moveTo>
                  <a:lnTo>
                    <a:pt x="0" y="21483"/>
                  </a:lnTo>
                  <a:lnTo>
                    <a:pt x="394" y="20518"/>
                  </a:lnTo>
                  <a:cubicBezTo>
                    <a:pt x="2450" y="13972"/>
                    <a:pt x="4162" y="7553"/>
                    <a:pt x="6222" y="1007"/>
                  </a:cubicBezTo>
                  <a:lnTo>
                    <a:pt x="6613" y="0"/>
                  </a:lnTo>
                  <a:lnTo>
                    <a:pt x="7607" y="419"/>
                  </a:lnTo>
                  <a:lnTo>
                    <a:pt x="28284" y="7007"/>
                  </a:lnTo>
                  <a:lnTo>
                    <a:pt x="27890" y="8014"/>
                  </a:lnTo>
                  <a:cubicBezTo>
                    <a:pt x="25930" y="14308"/>
                    <a:pt x="23874" y="20854"/>
                    <a:pt x="22162" y="27273"/>
                  </a:cubicBezTo>
                  <a:lnTo>
                    <a:pt x="21768" y="28238"/>
                  </a:lnTo>
                  <a:lnTo>
                    <a:pt x="21768" y="28238"/>
                  </a:lnTo>
                  <a:close/>
                  <a:moveTo>
                    <a:pt x="2870" y="20098"/>
                  </a:moveTo>
                  <a:lnTo>
                    <a:pt x="20471" y="25720"/>
                  </a:lnTo>
                  <a:cubicBezTo>
                    <a:pt x="22238" y="19930"/>
                    <a:pt x="24000" y="14098"/>
                    <a:pt x="25762" y="8266"/>
                  </a:cubicBezTo>
                  <a:lnTo>
                    <a:pt x="8161" y="2601"/>
                  </a:lnTo>
                  <a:cubicBezTo>
                    <a:pt x="6147" y="8350"/>
                    <a:pt x="4632" y="14266"/>
                    <a:pt x="2870" y="20098"/>
                  </a:cubicBez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7B0197B4-64AF-3AF0-005B-C8AA36C099CB}"/>
                </a:ext>
              </a:extLst>
            </p:cNvPr>
            <p:cNvSpPr/>
            <p:nvPr/>
          </p:nvSpPr>
          <p:spPr>
            <a:xfrm rot="5400000">
              <a:off x="13023279" y="2133730"/>
              <a:ext cx="38966" cy="38349"/>
            </a:xfrm>
            <a:custGeom>
              <a:avLst/>
              <a:gdLst>
                <a:gd name="connsiteX0" fmla="*/ 0 w 38966"/>
                <a:gd name="connsiteY0" fmla="*/ 28993 h 38349"/>
                <a:gd name="connsiteX1" fmla="*/ 29652 w 38966"/>
                <a:gd name="connsiteY1" fmla="*/ 38350 h 38349"/>
                <a:gd name="connsiteX2" fmla="*/ 31024 w 38966"/>
                <a:gd name="connsiteY2" fmla="*/ 33525 h 38349"/>
                <a:gd name="connsiteX3" fmla="*/ 33180 w 38966"/>
                <a:gd name="connsiteY3" fmla="*/ 26727 h 38349"/>
                <a:gd name="connsiteX4" fmla="*/ 37003 w 38966"/>
                <a:gd name="connsiteY4" fmla="*/ 14350 h 38349"/>
                <a:gd name="connsiteX5" fmla="*/ 38967 w 38966"/>
                <a:gd name="connsiteY5" fmla="*/ 9441 h 38349"/>
                <a:gd name="connsiteX6" fmla="*/ 9063 w 38966"/>
                <a:gd name="connsiteY6" fmla="*/ 0 h 38349"/>
                <a:gd name="connsiteX7" fmla="*/ 7200 w 38966"/>
                <a:gd name="connsiteY7" fmla="*/ 4616 h 38349"/>
                <a:gd name="connsiteX8" fmla="*/ 3529 w 38966"/>
                <a:gd name="connsiteY8" fmla="*/ 17329 h 38349"/>
                <a:gd name="connsiteX9" fmla="*/ 1372 w 38966"/>
                <a:gd name="connsiteY9" fmla="*/ 24126 h 38349"/>
                <a:gd name="connsiteX10" fmla="*/ 0 w 38966"/>
                <a:gd name="connsiteY10" fmla="*/ 28993 h 38349"/>
                <a:gd name="connsiteX11" fmla="*/ 0 w 38966"/>
                <a:gd name="connsiteY11" fmla="*/ 28993 h 38349"/>
                <a:gd name="connsiteX12" fmla="*/ 22523 w 38966"/>
                <a:gd name="connsiteY12" fmla="*/ 25259 h 38349"/>
                <a:gd name="connsiteX13" fmla="*/ 12806 w 38966"/>
                <a:gd name="connsiteY13" fmla="*/ 22196 h 38349"/>
                <a:gd name="connsiteX14" fmla="*/ 13494 w 38966"/>
                <a:gd name="connsiteY14" fmla="*/ 20518 h 38349"/>
                <a:gd name="connsiteX15" fmla="*/ 15793 w 38966"/>
                <a:gd name="connsiteY15" fmla="*/ 12629 h 38349"/>
                <a:gd name="connsiteX16" fmla="*/ 25515 w 38966"/>
                <a:gd name="connsiteY16" fmla="*/ 15692 h 38349"/>
                <a:gd name="connsiteX17" fmla="*/ 23115 w 38966"/>
                <a:gd name="connsiteY17" fmla="*/ 23790 h 38349"/>
                <a:gd name="connsiteX18" fmla="*/ 22523 w 38966"/>
                <a:gd name="connsiteY18" fmla="*/ 25259 h 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966" h="38349">
                  <a:moveTo>
                    <a:pt x="0" y="28993"/>
                  </a:moveTo>
                  <a:lnTo>
                    <a:pt x="29652" y="38350"/>
                  </a:lnTo>
                  <a:lnTo>
                    <a:pt x="31024" y="33525"/>
                  </a:lnTo>
                  <a:cubicBezTo>
                    <a:pt x="31909" y="31301"/>
                    <a:pt x="32295" y="28909"/>
                    <a:pt x="33180" y="26727"/>
                  </a:cubicBezTo>
                  <a:cubicBezTo>
                    <a:pt x="34502" y="22700"/>
                    <a:pt x="35677" y="18336"/>
                    <a:pt x="37003" y="14350"/>
                  </a:cubicBezTo>
                  <a:lnTo>
                    <a:pt x="38967" y="9441"/>
                  </a:lnTo>
                  <a:lnTo>
                    <a:pt x="9063" y="0"/>
                  </a:lnTo>
                  <a:lnTo>
                    <a:pt x="7200" y="4616"/>
                  </a:lnTo>
                  <a:cubicBezTo>
                    <a:pt x="6025" y="8979"/>
                    <a:pt x="4850" y="13343"/>
                    <a:pt x="3529" y="17329"/>
                  </a:cubicBezTo>
                  <a:cubicBezTo>
                    <a:pt x="2643" y="19553"/>
                    <a:pt x="2253" y="21944"/>
                    <a:pt x="1372" y="24126"/>
                  </a:cubicBezTo>
                  <a:lnTo>
                    <a:pt x="0" y="28993"/>
                  </a:lnTo>
                  <a:lnTo>
                    <a:pt x="0" y="28993"/>
                  </a:lnTo>
                  <a:close/>
                  <a:moveTo>
                    <a:pt x="22523" y="25259"/>
                  </a:moveTo>
                  <a:lnTo>
                    <a:pt x="12806" y="22196"/>
                  </a:lnTo>
                  <a:lnTo>
                    <a:pt x="13494" y="20518"/>
                  </a:lnTo>
                  <a:cubicBezTo>
                    <a:pt x="13980" y="17874"/>
                    <a:pt x="15059" y="15189"/>
                    <a:pt x="15793" y="12629"/>
                  </a:cubicBezTo>
                  <a:lnTo>
                    <a:pt x="25515" y="15692"/>
                  </a:lnTo>
                  <a:cubicBezTo>
                    <a:pt x="24432" y="18378"/>
                    <a:pt x="23849" y="21273"/>
                    <a:pt x="23115" y="23790"/>
                  </a:cubicBezTo>
                  <a:lnTo>
                    <a:pt x="22523" y="2525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6A281760-E804-B025-878E-124D0D888A15}"/>
                </a:ext>
              </a:extLst>
            </p:cNvPr>
            <p:cNvSpPr/>
            <p:nvPr/>
          </p:nvSpPr>
          <p:spPr>
            <a:xfrm rot="5400000">
              <a:off x="13133578" y="2172939"/>
              <a:ext cx="28829" cy="28699"/>
            </a:xfrm>
            <a:custGeom>
              <a:avLst/>
              <a:gdLst>
                <a:gd name="connsiteX0" fmla="*/ 21474 w 28829"/>
                <a:gd name="connsiteY0" fmla="*/ 28699 h 28699"/>
                <a:gd name="connsiteX1" fmla="*/ 0 w 28829"/>
                <a:gd name="connsiteY1" fmla="*/ 21189 h 28699"/>
                <a:gd name="connsiteX2" fmla="*/ 390 w 28829"/>
                <a:gd name="connsiteY2" fmla="*/ 20224 h 28699"/>
                <a:gd name="connsiteX3" fmla="*/ 6965 w 28829"/>
                <a:gd name="connsiteY3" fmla="*/ 1007 h 28699"/>
                <a:gd name="connsiteX4" fmla="*/ 7355 w 28829"/>
                <a:gd name="connsiteY4" fmla="*/ 0 h 28699"/>
                <a:gd name="connsiteX5" fmla="*/ 8350 w 28829"/>
                <a:gd name="connsiteY5" fmla="*/ 419 h 28699"/>
                <a:gd name="connsiteX6" fmla="*/ 28829 w 28829"/>
                <a:gd name="connsiteY6" fmla="*/ 7510 h 28699"/>
                <a:gd name="connsiteX7" fmla="*/ 28439 w 28829"/>
                <a:gd name="connsiteY7" fmla="*/ 8476 h 28699"/>
                <a:gd name="connsiteX8" fmla="*/ 21864 w 28829"/>
                <a:gd name="connsiteY8" fmla="*/ 27692 h 28699"/>
                <a:gd name="connsiteX9" fmla="*/ 21474 w 28829"/>
                <a:gd name="connsiteY9" fmla="*/ 28699 h 28699"/>
                <a:gd name="connsiteX10" fmla="*/ 2769 w 28829"/>
                <a:gd name="connsiteY10" fmla="*/ 20014 h 28699"/>
                <a:gd name="connsiteX11" fmla="*/ 20274 w 28829"/>
                <a:gd name="connsiteY11" fmla="*/ 25930 h 28699"/>
                <a:gd name="connsiteX12" fmla="*/ 26060 w 28829"/>
                <a:gd name="connsiteY12" fmla="*/ 8685 h 28699"/>
                <a:gd name="connsiteX13" fmla="*/ 8652 w 28829"/>
                <a:gd name="connsiteY13" fmla="*/ 2517 h 28699"/>
                <a:gd name="connsiteX14" fmla="*/ 2866 w 28829"/>
                <a:gd name="connsiteY14" fmla="*/ 19804 h 2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829" h="28699">
                  <a:moveTo>
                    <a:pt x="21474" y="28699"/>
                  </a:moveTo>
                  <a:lnTo>
                    <a:pt x="0" y="21189"/>
                  </a:lnTo>
                  <a:lnTo>
                    <a:pt x="390" y="20224"/>
                  </a:lnTo>
                  <a:cubicBezTo>
                    <a:pt x="2450" y="13636"/>
                    <a:pt x="4657" y="7427"/>
                    <a:pt x="6965" y="1007"/>
                  </a:cubicBezTo>
                  <a:lnTo>
                    <a:pt x="7355" y="0"/>
                  </a:lnTo>
                  <a:lnTo>
                    <a:pt x="8350" y="419"/>
                  </a:lnTo>
                  <a:lnTo>
                    <a:pt x="28829" y="7510"/>
                  </a:lnTo>
                  <a:lnTo>
                    <a:pt x="28439" y="8476"/>
                  </a:lnTo>
                  <a:cubicBezTo>
                    <a:pt x="25884" y="14853"/>
                    <a:pt x="23925" y="21147"/>
                    <a:pt x="21864" y="27692"/>
                  </a:cubicBezTo>
                  <a:lnTo>
                    <a:pt x="21474" y="28699"/>
                  </a:lnTo>
                  <a:close/>
                  <a:moveTo>
                    <a:pt x="2769" y="20014"/>
                  </a:moveTo>
                  <a:lnTo>
                    <a:pt x="20274" y="25930"/>
                  </a:lnTo>
                  <a:cubicBezTo>
                    <a:pt x="22037" y="20098"/>
                    <a:pt x="24051" y="14391"/>
                    <a:pt x="26060" y="8685"/>
                  </a:cubicBezTo>
                  <a:lnTo>
                    <a:pt x="8652" y="2517"/>
                  </a:lnTo>
                  <a:cubicBezTo>
                    <a:pt x="6395" y="8140"/>
                    <a:pt x="4632" y="13972"/>
                    <a:pt x="2866" y="19804"/>
                  </a:cubicBezTo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A5047E56-1FCD-5DD3-4658-AB5FE26CB162}"/>
                </a:ext>
              </a:extLst>
            </p:cNvPr>
            <p:cNvSpPr/>
            <p:nvPr/>
          </p:nvSpPr>
          <p:spPr>
            <a:xfrm rot="5400000">
              <a:off x="13128174" y="2167930"/>
              <a:ext cx="39763" cy="39062"/>
            </a:xfrm>
            <a:custGeom>
              <a:avLst/>
              <a:gdLst>
                <a:gd name="connsiteX0" fmla="*/ 252 w 39763"/>
                <a:gd name="connsiteY0" fmla="*/ 28951 h 39062"/>
                <a:gd name="connsiteX1" fmla="*/ 29610 w 39763"/>
                <a:gd name="connsiteY1" fmla="*/ 39063 h 39062"/>
                <a:gd name="connsiteX2" fmla="*/ 31574 w 39763"/>
                <a:gd name="connsiteY2" fmla="*/ 34154 h 39062"/>
                <a:gd name="connsiteX3" fmla="*/ 37800 w 39763"/>
                <a:gd name="connsiteY3" fmla="*/ 15063 h 39062"/>
                <a:gd name="connsiteX4" fmla="*/ 39764 w 39763"/>
                <a:gd name="connsiteY4" fmla="*/ 10196 h 39062"/>
                <a:gd name="connsiteX5" fmla="*/ 10158 w 39763"/>
                <a:gd name="connsiteY5" fmla="*/ 0 h 39062"/>
                <a:gd name="connsiteX6" fmla="*/ 8291 w 39763"/>
                <a:gd name="connsiteY6" fmla="*/ 4657 h 39062"/>
                <a:gd name="connsiteX7" fmla="*/ 1867 w 39763"/>
                <a:gd name="connsiteY7" fmla="*/ 24210 h 39062"/>
                <a:gd name="connsiteX8" fmla="*/ 0 w 39763"/>
                <a:gd name="connsiteY8" fmla="*/ 28867 h 39062"/>
                <a:gd name="connsiteX9" fmla="*/ 252 w 39763"/>
                <a:gd name="connsiteY9" fmla="*/ 28951 h 39062"/>
                <a:gd name="connsiteX10" fmla="*/ 23325 w 39763"/>
                <a:gd name="connsiteY10" fmla="*/ 26014 h 39062"/>
                <a:gd name="connsiteX11" fmla="*/ 13704 w 39763"/>
                <a:gd name="connsiteY11" fmla="*/ 22699 h 39062"/>
                <a:gd name="connsiteX12" fmla="*/ 16939 w 39763"/>
                <a:gd name="connsiteY12" fmla="*/ 13217 h 39062"/>
                <a:gd name="connsiteX13" fmla="*/ 26560 w 39763"/>
                <a:gd name="connsiteY13" fmla="*/ 16531 h 39062"/>
                <a:gd name="connsiteX14" fmla="*/ 23325 w 39763"/>
                <a:gd name="connsiteY14" fmla="*/ 26014 h 3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763" h="39062">
                  <a:moveTo>
                    <a:pt x="252" y="28951"/>
                  </a:moveTo>
                  <a:lnTo>
                    <a:pt x="29610" y="39063"/>
                  </a:lnTo>
                  <a:lnTo>
                    <a:pt x="31574" y="34154"/>
                  </a:lnTo>
                  <a:cubicBezTo>
                    <a:pt x="33579" y="27021"/>
                    <a:pt x="35539" y="20685"/>
                    <a:pt x="37800" y="15063"/>
                  </a:cubicBezTo>
                  <a:lnTo>
                    <a:pt x="39764" y="10196"/>
                  </a:lnTo>
                  <a:lnTo>
                    <a:pt x="10158" y="0"/>
                  </a:lnTo>
                  <a:lnTo>
                    <a:pt x="8291" y="4657"/>
                  </a:lnTo>
                  <a:cubicBezTo>
                    <a:pt x="6378" y="10112"/>
                    <a:pt x="4515" y="16196"/>
                    <a:pt x="1867" y="24210"/>
                  </a:cubicBezTo>
                  <a:lnTo>
                    <a:pt x="0" y="28867"/>
                  </a:lnTo>
                  <a:lnTo>
                    <a:pt x="252" y="28951"/>
                  </a:lnTo>
                  <a:close/>
                  <a:moveTo>
                    <a:pt x="23325" y="26014"/>
                  </a:moveTo>
                  <a:lnTo>
                    <a:pt x="13704" y="22699"/>
                  </a:lnTo>
                  <a:cubicBezTo>
                    <a:pt x="15076" y="19301"/>
                    <a:pt x="16007" y="16280"/>
                    <a:pt x="16939" y="13217"/>
                  </a:cubicBezTo>
                  <a:lnTo>
                    <a:pt x="26560" y="16531"/>
                  </a:lnTo>
                  <a:cubicBezTo>
                    <a:pt x="25381" y="19469"/>
                    <a:pt x="24353" y="22741"/>
                    <a:pt x="23325" y="26014"/>
                  </a:cubicBez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5F700260-0609-136D-2B44-FCD9E647E6E4}"/>
                </a:ext>
              </a:extLst>
            </p:cNvPr>
            <p:cNvSpPr/>
            <p:nvPr/>
          </p:nvSpPr>
          <p:spPr>
            <a:xfrm rot="5400000">
              <a:off x="13160074" y="2182392"/>
              <a:ext cx="29081" cy="28573"/>
            </a:xfrm>
            <a:custGeom>
              <a:avLst/>
              <a:gdLst>
                <a:gd name="connsiteX0" fmla="*/ 21474 w 29081"/>
                <a:gd name="connsiteY0" fmla="*/ 28574 h 28573"/>
                <a:gd name="connsiteX1" fmla="*/ 0 w 29081"/>
                <a:gd name="connsiteY1" fmla="*/ 21105 h 28573"/>
                <a:gd name="connsiteX2" fmla="*/ 7607 w 29081"/>
                <a:gd name="connsiteY2" fmla="*/ 0 h 28573"/>
                <a:gd name="connsiteX3" fmla="*/ 8597 w 29081"/>
                <a:gd name="connsiteY3" fmla="*/ 420 h 28573"/>
                <a:gd name="connsiteX4" fmla="*/ 29081 w 29081"/>
                <a:gd name="connsiteY4" fmla="*/ 7511 h 28573"/>
                <a:gd name="connsiteX5" fmla="*/ 21474 w 29081"/>
                <a:gd name="connsiteY5" fmla="*/ 28574 h 28573"/>
                <a:gd name="connsiteX6" fmla="*/ 8807 w 29081"/>
                <a:gd name="connsiteY6" fmla="*/ 2769 h 28573"/>
                <a:gd name="connsiteX7" fmla="*/ 2769 w 29081"/>
                <a:gd name="connsiteY7" fmla="*/ 19930 h 28573"/>
                <a:gd name="connsiteX8" fmla="*/ 20178 w 29081"/>
                <a:gd name="connsiteY8" fmla="*/ 26098 h 28573"/>
                <a:gd name="connsiteX9" fmla="*/ 26211 w 29081"/>
                <a:gd name="connsiteY9" fmla="*/ 8937 h 28573"/>
                <a:gd name="connsiteX10" fmla="*/ 8807 w 29081"/>
                <a:gd name="connsiteY10" fmla="*/ 2769 h 2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081" h="28573">
                  <a:moveTo>
                    <a:pt x="21474" y="28574"/>
                  </a:moveTo>
                  <a:lnTo>
                    <a:pt x="0" y="21105"/>
                  </a:lnTo>
                  <a:lnTo>
                    <a:pt x="7607" y="0"/>
                  </a:lnTo>
                  <a:lnTo>
                    <a:pt x="8597" y="420"/>
                  </a:lnTo>
                  <a:lnTo>
                    <a:pt x="29081" y="7511"/>
                  </a:lnTo>
                  <a:lnTo>
                    <a:pt x="21474" y="28574"/>
                  </a:lnTo>
                  <a:close/>
                  <a:moveTo>
                    <a:pt x="8807" y="2769"/>
                  </a:moveTo>
                  <a:lnTo>
                    <a:pt x="2769" y="19930"/>
                  </a:lnTo>
                  <a:lnTo>
                    <a:pt x="20178" y="26098"/>
                  </a:lnTo>
                  <a:lnTo>
                    <a:pt x="26211" y="8937"/>
                  </a:lnTo>
                  <a:lnTo>
                    <a:pt x="8807" y="2769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1D0AA012-3208-7CC0-820B-2A966CB9DD2E}"/>
                </a:ext>
              </a:extLst>
            </p:cNvPr>
            <p:cNvSpPr/>
            <p:nvPr/>
          </p:nvSpPr>
          <p:spPr>
            <a:xfrm rot="5400000">
              <a:off x="13154762" y="2177131"/>
              <a:ext cx="39663" cy="39105"/>
            </a:xfrm>
            <a:custGeom>
              <a:avLst/>
              <a:gdLst>
                <a:gd name="connsiteX0" fmla="*/ 0 w 39663"/>
                <a:gd name="connsiteY0" fmla="*/ 28742 h 39105"/>
                <a:gd name="connsiteX1" fmla="*/ 29258 w 39663"/>
                <a:gd name="connsiteY1" fmla="*/ 39105 h 39105"/>
                <a:gd name="connsiteX2" fmla="*/ 39663 w 39663"/>
                <a:gd name="connsiteY2" fmla="*/ 10364 h 39105"/>
                <a:gd name="connsiteX3" fmla="*/ 10401 w 39663"/>
                <a:gd name="connsiteY3" fmla="*/ 0 h 39105"/>
                <a:gd name="connsiteX4" fmla="*/ 248 w 39663"/>
                <a:gd name="connsiteY4" fmla="*/ 28867 h 39105"/>
                <a:gd name="connsiteX5" fmla="*/ 0 w 39663"/>
                <a:gd name="connsiteY5" fmla="*/ 28742 h 39105"/>
                <a:gd name="connsiteX6" fmla="*/ 22825 w 39663"/>
                <a:gd name="connsiteY6" fmla="*/ 25720 h 39105"/>
                <a:gd name="connsiteX7" fmla="*/ 13204 w 39663"/>
                <a:gd name="connsiteY7" fmla="*/ 22406 h 39105"/>
                <a:gd name="connsiteX8" fmla="*/ 16934 w 39663"/>
                <a:gd name="connsiteY8" fmla="*/ 13133 h 39105"/>
                <a:gd name="connsiteX9" fmla="*/ 26060 w 39663"/>
                <a:gd name="connsiteY9" fmla="*/ 16238 h 39105"/>
                <a:gd name="connsiteX10" fmla="*/ 22326 w 39663"/>
                <a:gd name="connsiteY10" fmla="*/ 25511 h 39105"/>
                <a:gd name="connsiteX11" fmla="*/ 22825 w 39663"/>
                <a:gd name="connsiteY11" fmla="*/ 25720 h 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663" h="39105">
                  <a:moveTo>
                    <a:pt x="0" y="28742"/>
                  </a:moveTo>
                  <a:lnTo>
                    <a:pt x="29258" y="39105"/>
                  </a:lnTo>
                  <a:lnTo>
                    <a:pt x="39663" y="10364"/>
                  </a:lnTo>
                  <a:lnTo>
                    <a:pt x="10401" y="0"/>
                  </a:lnTo>
                  <a:lnTo>
                    <a:pt x="248" y="28867"/>
                  </a:lnTo>
                  <a:lnTo>
                    <a:pt x="0" y="28742"/>
                  </a:lnTo>
                  <a:close/>
                  <a:moveTo>
                    <a:pt x="22825" y="25720"/>
                  </a:moveTo>
                  <a:lnTo>
                    <a:pt x="13204" y="22406"/>
                  </a:lnTo>
                  <a:lnTo>
                    <a:pt x="16934" y="13133"/>
                  </a:lnTo>
                  <a:lnTo>
                    <a:pt x="26060" y="16238"/>
                  </a:lnTo>
                  <a:lnTo>
                    <a:pt x="22326" y="25511"/>
                  </a:lnTo>
                  <a:lnTo>
                    <a:pt x="22825" y="25720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E0A67CB0-D255-A785-8B8F-6132817B014C}"/>
                </a:ext>
              </a:extLst>
            </p:cNvPr>
            <p:cNvSpPr/>
            <p:nvPr/>
          </p:nvSpPr>
          <p:spPr>
            <a:xfrm rot="5400000">
              <a:off x="13263912" y="2220242"/>
              <a:ext cx="29181" cy="28741"/>
            </a:xfrm>
            <a:custGeom>
              <a:avLst/>
              <a:gdLst>
                <a:gd name="connsiteX0" fmla="*/ 21277 w 29181"/>
                <a:gd name="connsiteY0" fmla="*/ 28741 h 28741"/>
                <a:gd name="connsiteX1" fmla="*/ 0 w 29181"/>
                <a:gd name="connsiteY1" fmla="*/ 20769 h 28741"/>
                <a:gd name="connsiteX2" fmla="*/ 8350 w 29181"/>
                <a:gd name="connsiteY2" fmla="*/ 0 h 28741"/>
                <a:gd name="connsiteX3" fmla="*/ 29182 w 29181"/>
                <a:gd name="connsiteY3" fmla="*/ 8392 h 28741"/>
                <a:gd name="connsiteX4" fmla="*/ 21030 w 29181"/>
                <a:gd name="connsiteY4" fmla="*/ 28657 h 28741"/>
                <a:gd name="connsiteX5" fmla="*/ 21277 w 29181"/>
                <a:gd name="connsiteY5" fmla="*/ 28741 h 28741"/>
                <a:gd name="connsiteX6" fmla="*/ 9646 w 29181"/>
                <a:gd name="connsiteY6" fmla="*/ 2517 h 28741"/>
                <a:gd name="connsiteX7" fmla="*/ 2870 w 29181"/>
                <a:gd name="connsiteY7" fmla="*/ 19385 h 28741"/>
                <a:gd name="connsiteX8" fmla="*/ 19981 w 29181"/>
                <a:gd name="connsiteY8" fmla="*/ 26266 h 28741"/>
                <a:gd name="connsiteX9" fmla="*/ 26857 w 29181"/>
                <a:gd name="connsiteY9" fmla="*/ 9147 h 28741"/>
                <a:gd name="connsiteX10" fmla="*/ 9499 w 29181"/>
                <a:gd name="connsiteY10" fmla="*/ 2181 h 28741"/>
                <a:gd name="connsiteX11" fmla="*/ 9646 w 29181"/>
                <a:gd name="connsiteY11" fmla="*/ 2517 h 2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1" h="28741">
                  <a:moveTo>
                    <a:pt x="21277" y="28741"/>
                  </a:moveTo>
                  <a:lnTo>
                    <a:pt x="0" y="20769"/>
                  </a:lnTo>
                  <a:lnTo>
                    <a:pt x="8350" y="0"/>
                  </a:lnTo>
                  <a:lnTo>
                    <a:pt x="29182" y="8392"/>
                  </a:lnTo>
                  <a:lnTo>
                    <a:pt x="21030" y="28657"/>
                  </a:lnTo>
                  <a:lnTo>
                    <a:pt x="21277" y="28741"/>
                  </a:lnTo>
                  <a:close/>
                  <a:moveTo>
                    <a:pt x="9646" y="2517"/>
                  </a:moveTo>
                  <a:lnTo>
                    <a:pt x="2870" y="19385"/>
                  </a:lnTo>
                  <a:lnTo>
                    <a:pt x="19981" y="26266"/>
                  </a:lnTo>
                  <a:lnTo>
                    <a:pt x="26857" y="9147"/>
                  </a:lnTo>
                  <a:lnTo>
                    <a:pt x="9499" y="2181"/>
                  </a:lnTo>
                  <a:lnTo>
                    <a:pt x="9646" y="251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FE6C689B-7715-A585-51E5-1A70337D2AEC}"/>
                </a:ext>
              </a:extLst>
            </p:cNvPr>
            <p:cNvSpPr/>
            <p:nvPr/>
          </p:nvSpPr>
          <p:spPr>
            <a:xfrm rot="5400000">
              <a:off x="13258489" y="2214841"/>
              <a:ext cx="39860" cy="39650"/>
            </a:xfrm>
            <a:custGeom>
              <a:avLst/>
              <a:gdLst>
                <a:gd name="connsiteX0" fmla="*/ 0 w 39860"/>
                <a:gd name="connsiteY0" fmla="*/ 28573 h 39650"/>
                <a:gd name="connsiteX1" fmla="*/ 28964 w 39860"/>
                <a:gd name="connsiteY1" fmla="*/ 39650 h 39650"/>
                <a:gd name="connsiteX2" fmla="*/ 39860 w 39860"/>
                <a:gd name="connsiteY2" fmla="*/ 11077 h 39650"/>
                <a:gd name="connsiteX3" fmla="*/ 10896 w 39860"/>
                <a:gd name="connsiteY3" fmla="*/ 0 h 39650"/>
                <a:gd name="connsiteX4" fmla="*/ 0 w 39860"/>
                <a:gd name="connsiteY4" fmla="*/ 28573 h 39650"/>
                <a:gd name="connsiteX5" fmla="*/ 22876 w 39860"/>
                <a:gd name="connsiteY5" fmla="*/ 26098 h 39650"/>
                <a:gd name="connsiteX6" fmla="*/ 13452 w 39860"/>
                <a:gd name="connsiteY6" fmla="*/ 22322 h 39650"/>
                <a:gd name="connsiteX7" fmla="*/ 17085 w 39860"/>
                <a:gd name="connsiteY7" fmla="*/ 13301 h 39650"/>
                <a:gd name="connsiteX8" fmla="*/ 26262 w 39860"/>
                <a:gd name="connsiteY8" fmla="*/ 16993 h 39650"/>
                <a:gd name="connsiteX9" fmla="*/ 22628 w 39860"/>
                <a:gd name="connsiteY9" fmla="*/ 26014 h 39650"/>
                <a:gd name="connsiteX10" fmla="*/ 22876 w 39860"/>
                <a:gd name="connsiteY10" fmla="*/ 26098 h 3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860" h="39650">
                  <a:moveTo>
                    <a:pt x="0" y="28573"/>
                  </a:moveTo>
                  <a:lnTo>
                    <a:pt x="28964" y="39650"/>
                  </a:lnTo>
                  <a:lnTo>
                    <a:pt x="39860" y="11077"/>
                  </a:lnTo>
                  <a:lnTo>
                    <a:pt x="10896" y="0"/>
                  </a:lnTo>
                  <a:lnTo>
                    <a:pt x="0" y="28573"/>
                  </a:lnTo>
                  <a:close/>
                  <a:moveTo>
                    <a:pt x="22876" y="26098"/>
                  </a:moveTo>
                  <a:lnTo>
                    <a:pt x="13452" y="22322"/>
                  </a:lnTo>
                  <a:lnTo>
                    <a:pt x="17085" y="13301"/>
                  </a:lnTo>
                  <a:lnTo>
                    <a:pt x="26262" y="16993"/>
                  </a:lnTo>
                  <a:lnTo>
                    <a:pt x="22628" y="26014"/>
                  </a:lnTo>
                  <a:lnTo>
                    <a:pt x="22876" y="2609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0208ACBA-BDEE-2742-1F7A-4C19FD86FC60}"/>
              </a:ext>
            </a:extLst>
          </p:cNvPr>
          <p:cNvGrpSpPr/>
          <p:nvPr userDrawn="1"/>
        </p:nvGrpSpPr>
        <p:grpSpPr>
          <a:xfrm>
            <a:off x="6895206" y="4451696"/>
            <a:ext cx="732631" cy="2366146"/>
            <a:chOff x="7262439" y="4127334"/>
            <a:chExt cx="732631" cy="2366146"/>
          </a:xfrm>
        </p:grpSpPr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57813E34-0BDD-42E0-5508-45B9B9E9A5E7}"/>
                </a:ext>
              </a:extLst>
            </p:cNvPr>
            <p:cNvSpPr/>
            <p:nvPr/>
          </p:nvSpPr>
          <p:spPr>
            <a:xfrm rot="5400000">
              <a:off x="7285160" y="6122969"/>
              <a:ext cx="24922" cy="25216"/>
            </a:xfrm>
            <a:custGeom>
              <a:avLst/>
              <a:gdLst>
                <a:gd name="connsiteX0" fmla="*/ 24923 w 24922"/>
                <a:gd name="connsiteY0" fmla="*/ 2434 h 25216"/>
                <a:gd name="connsiteX1" fmla="*/ 22951 w 24922"/>
                <a:gd name="connsiteY1" fmla="*/ 25217 h 25216"/>
                <a:gd name="connsiteX2" fmla="*/ 0 w 24922"/>
                <a:gd name="connsiteY2" fmla="*/ 22783 h 25216"/>
                <a:gd name="connsiteX3" fmla="*/ 419 w 24922"/>
                <a:gd name="connsiteY3" fmla="*/ 21818 h 25216"/>
                <a:gd name="connsiteX4" fmla="*/ 1972 w 24922"/>
                <a:gd name="connsiteY4" fmla="*/ 0 h 25216"/>
                <a:gd name="connsiteX5" fmla="*/ 24923 w 24922"/>
                <a:gd name="connsiteY5" fmla="*/ 2434 h 25216"/>
                <a:gd name="connsiteX6" fmla="*/ 24923 w 24922"/>
                <a:gd name="connsiteY6" fmla="*/ 2434 h 25216"/>
                <a:gd name="connsiteX7" fmla="*/ 2223 w 24922"/>
                <a:gd name="connsiteY7" fmla="*/ 20853 h 25216"/>
                <a:gd name="connsiteX8" fmla="*/ 21063 w 24922"/>
                <a:gd name="connsiteY8" fmla="*/ 22741 h 25216"/>
                <a:gd name="connsiteX9" fmla="*/ 22699 w 24922"/>
                <a:gd name="connsiteY9" fmla="*/ 4364 h 25216"/>
                <a:gd name="connsiteX10" fmla="*/ 4112 w 24922"/>
                <a:gd name="connsiteY10" fmla="*/ 2559 h 25216"/>
                <a:gd name="connsiteX11" fmla="*/ 2475 w 24922"/>
                <a:gd name="connsiteY11" fmla="*/ 20937 h 25216"/>
                <a:gd name="connsiteX12" fmla="*/ 2223 w 24922"/>
                <a:gd name="connsiteY12" fmla="*/ 20853 h 2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22" h="25216">
                  <a:moveTo>
                    <a:pt x="24923" y="2434"/>
                  </a:moveTo>
                  <a:lnTo>
                    <a:pt x="22951" y="25217"/>
                  </a:lnTo>
                  <a:lnTo>
                    <a:pt x="0" y="22783"/>
                  </a:lnTo>
                  <a:lnTo>
                    <a:pt x="419" y="21818"/>
                  </a:lnTo>
                  <a:lnTo>
                    <a:pt x="1972" y="0"/>
                  </a:lnTo>
                  <a:lnTo>
                    <a:pt x="24923" y="2434"/>
                  </a:lnTo>
                  <a:lnTo>
                    <a:pt x="24923" y="2434"/>
                  </a:lnTo>
                  <a:close/>
                  <a:moveTo>
                    <a:pt x="2223" y="20853"/>
                  </a:moveTo>
                  <a:lnTo>
                    <a:pt x="21063" y="22741"/>
                  </a:lnTo>
                  <a:lnTo>
                    <a:pt x="22699" y="4364"/>
                  </a:lnTo>
                  <a:lnTo>
                    <a:pt x="4112" y="2559"/>
                  </a:lnTo>
                  <a:lnTo>
                    <a:pt x="2475" y="20937"/>
                  </a:lnTo>
                  <a:lnTo>
                    <a:pt x="2223" y="20853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F418513B-7B96-5D37-E451-3308ECE57E35}"/>
                </a:ext>
              </a:extLst>
            </p:cNvPr>
            <p:cNvSpPr/>
            <p:nvPr/>
          </p:nvSpPr>
          <p:spPr>
            <a:xfrm rot="5400000">
              <a:off x="7280356" y="6118417"/>
              <a:ext cx="34196" cy="34195"/>
            </a:xfrm>
            <a:custGeom>
              <a:avLst/>
              <a:gdLst>
                <a:gd name="connsiteX0" fmla="*/ 0 w 34196"/>
                <a:gd name="connsiteY0" fmla="*/ 30882 h 34195"/>
                <a:gd name="connsiteX1" fmla="*/ 31511 w 34196"/>
                <a:gd name="connsiteY1" fmla="*/ 34195 h 34195"/>
                <a:gd name="connsiteX2" fmla="*/ 34196 w 34196"/>
                <a:gd name="connsiteY2" fmla="*/ 3189 h 34195"/>
                <a:gd name="connsiteX3" fmla="*/ 2937 w 34196"/>
                <a:gd name="connsiteY3" fmla="*/ 0 h 34195"/>
                <a:gd name="connsiteX4" fmla="*/ 252 w 34196"/>
                <a:gd name="connsiteY4" fmla="*/ 31007 h 34195"/>
                <a:gd name="connsiteX5" fmla="*/ 0 w 34196"/>
                <a:gd name="connsiteY5" fmla="*/ 30882 h 34195"/>
                <a:gd name="connsiteX6" fmla="*/ 21777 w 34196"/>
                <a:gd name="connsiteY6" fmla="*/ 22615 h 34195"/>
                <a:gd name="connsiteX7" fmla="*/ 11539 w 34196"/>
                <a:gd name="connsiteY7" fmla="*/ 21608 h 34195"/>
                <a:gd name="connsiteX8" fmla="*/ 12420 w 34196"/>
                <a:gd name="connsiteY8" fmla="*/ 11496 h 34195"/>
                <a:gd name="connsiteX9" fmla="*/ 22700 w 34196"/>
                <a:gd name="connsiteY9" fmla="*/ 12461 h 34195"/>
                <a:gd name="connsiteX10" fmla="*/ 21777 w 34196"/>
                <a:gd name="connsiteY10" fmla="*/ 22615 h 3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96" h="34195">
                  <a:moveTo>
                    <a:pt x="0" y="30882"/>
                  </a:moveTo>
                  <a:lnTo>
                    <a:pt x="31511" y="34195"/>
                  </a:lnTo>
                  <a:lnTo>
                    <a:pt x="34196" y="3189"/>
                  </a:lnTo>
                  <a:lnTo>
                    <a:pt x="2937" y="0"/>
                  </a:lnTo>
                  <a:lnTo>
                    <a:pt x="252" y="31007"/>
                  </a:lnTo>
                  <a:lnTo>
                    <a:pt x="0" y="30882"/>
                  </a:lnTo>
                  <a:close/>
                  <a:moveTo>
                    <a:pt x="21777" y="22615"/>
                  </a:moveTo>
                  <a:lnTo>
                    <a:pt x="11539" y="21608"/>
                  </a:lnTo>
                  <a:lnTo>
                    <a:pt x="12420" y="11496"/>
                  </a:lnTo>
                  <a:lnTo>
                    <a:pt x="22700" y="12461"/>
                  </a:lnTo>
                  <a:lnTo>
                    <a:pt x="21777" y="22615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1E2AF78B-7EFB-0027-7A21-092D598A537E}"/>
                </a:ext>
              </a:extLst>
            </p:cNvPr>
            <p:cNvSpPr/>
            <p:nvPr/>
          </p:nvSpPr>
          <p:spPr>
            <a:xfrm rot="5400000">
              <a:off x="7297139" y="6009074"/>
              <a:ext cx="25552" cy="25803"/>
            </a:xfrm>
            <a:custGeom>
              <a:avLst/>
              <a:gdLst>
                <a:gd name="connsiteX0" fmla="*/ 25468 w 25552"/>
                <a:gd name="connsiteY0" fmla="*/ 3231 h 25803"/>
                <a:gd name="connsiteX1" fmla="*/ 22993 w 25552"/>
                <a:gd name="connsiteY1" fmla="*/ 25804 h 25803"/>
                <a:gd name="connsiteX2" fmla="*/ 0 w 25552"/>
                <a:gd name="connsiteY2" fmla="*/ 22825 h 25803"/>
                <a:gd name="connsiteX3" fmla="*/ 419 w 25552"/>
                <a:gd name="connsiteY3" fmla="*/ 21818 h 25803"/>
                <a:gd name="connsiteX4" fmla="*/ 2559 w 25552"/>
                <a:gd name="connsiteY4" fmla="*/ 0 h 25803"/>
                <a:gd name="connsiteX5" fmla="*/ 25552 w 25552"/>
                <a:gd name="connsiteY5" fmla="*/ 2979 h 25803"/>
                <a:gd name="connsiteX6" fmla="*/ 25468 w 25552"/>
                <a:gd name="connsiteY6" fmla="*/ 3231 h 25803"/>
                <a:gd name="connsiteX7" fmla="*/ 2391 w 25552"/>
                <a:gd name="connsiteY7" fmla="*/ 21189 h 25803"/>
                <a:gd name="connsiteX8" fmla="*/ 21021 w 25552"/>
                <a:gd name="connsiteY8" fmla="*/ 23580 h 25803"/>
                <a:gd name="connsiteX9" fmla="*/ 22993 w 25552"/>
                <a:gd name="connsiteY9" fmla="*/ 5077 h 25803"/>
                <a:gd name="connsiteX10" fmla="*/ 4363 w 25552"/>
                <a:gd name="connsiteY10" fmla="*/ 2685 h 25803"/>
                <a:gd name="connsiteX11" fmla="*/ 2140 w 25552"/>
                <a:gd name="connsiteY11" fmla="*/ 21105 h 25803"/>
                <a:gd name="connsiteX12" fmla="*/ 2391 w 25552"/>
                <a:gd name="connsiteY12" fmla="*/ 21189 h 2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52" h="25803">
                  <a:moveTo>
                    <a:pt x="25468" y="3231"/>
                  </a:moveTo>
                  <a:lnTo>
                    <a:pt x="22993" y="25804"/>
                  </a:lnTo>
                  <a:lnTo>
                    <a:pt x="0" y="22825"/>
                  </a:lnTo>
                  <a:lnTo>
                    <a:pt x="419" y="21818"/>
                  </a:lnTo>
                  <a:lnTo>
                    <a:pt x="2559" y="0"/>
                  </a:lnTo>
                  <a:lnTo>
                    <a:pt x="25552" y="2979"/>
                  </a:lnTo>
                  <a:lnTo>
                    <a:pt x="25468" y="3231"/>
                  </a:lnTo>
                  <a:close/>
                  <a:moveTo>
                    <a:pt x="2391" y="21189"/>
                  </a:moveTo>
                  <a:lnTo>
                    <a:pt x="21021" y="23580"/>
                  </a:lnTo>
                  <a:lnTo>
                    <a:pt x="22993" y="5077"/>
                  </a:lnTo>
                  <a:lnTo>
                    <a:pt x="4363" y="2685"/>
                  </a:lnTo>
                  <a:lnTo>
                    <a:pt x="2140" y="21105"/>
                  </a:lnTo>
                  <a:lnTo>
                    <a:pt x="2391" y="21189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3F2E6151-30E1-7587-965B-51CB24199F00}"/>
                </a:ext>
              </a:extLst>
            </p:cNvPr>
            <p:cNvSpPr/>
            <p:nvPr/>
          </p:nvSpPr>
          <p:spPr>
            <a:xfrm rot="5400000">
              <a:off x="7292083" y="6004521"/>
              <a:ext cx="34992" cy="34951"/>
            </a:xfrm>
            <a:custGeom>
              <a:avLst/>
              <a:gdLst>
                <a:gd name="connsiteX0" fmla="*/ 0 w 34992"/>
                <a:gd name="connsiteY0" fmla="*/ 30840 h 34951"/>
                <a:gd name="connsiteX1" fmla="*/ 31469 w 34992"/>
                <a:gd name="connsiteY1" fmla="*/ 34951 h 34951"/>
                <a:gd name="connsiteX2" fmla="*/ 34993 w 34992"/>
                <a:gd name="connsiteY2" fmla="*/ 4028 h 34951"/>
                <a:gd name="connsiteX3" fmla="*/ 3776 w 34992"/>
                <a:gd name="connsiteY3" fmla="*/ 0 h 34951"/>
                <a:gd name="connsiteX4" fmla="*/ 251 w 34992"/>
                <a:gd name="connsiteY4" fmla="*/ 30923 h 34951"/>
                <a:gd name="connsiteX5" fmla="*/ 0 w 34992"/>
                <a:gd name="connsiteY5" fmla="*/ 30840 h 34951"/>
                <a:gd name="connsiteX6" fmla="*/ 22196 w 34992"/>
                <a:gd name="connsiteY6" fmla="*/ 22993 h 34951"/>
                <a:gd name="connsiteX7" fmla="*/ 12000 w 34992"/>
                <a:gd name="connsiteY7" fmla="*/ 21734 h 34951"/>
                <a:gd name="connsiteX8" fmla="*/ 13175 w 34992"/>
                <a:gd name="connsiteY8" fmla="*/ 11706 h 34951"/>
                <a:gd name="connsiteX9" fmla="*/ 23328 w 34992"/>
                <a:gd name="connsiteY9" fmla="*/ 12965 h 34951"/>
                <a:gd name="connsiteX10" fmla="*/ 22196 w 34992"/>
                <a:gd name="connsiteY10" fmla="*/ 22993 h 3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92" h="34951">
                  <a:moveTo>
                    <a:pt x="0" y="30840"/>
                  </a:moveTo>
                  <a:lnTo>
                    <a:pt x="31469" y="34951"/>
                  </a:lnTo>
                  <a:lnTo>
                    <a:pt x="34993" y="4028"/>
                  </a:lnTo>
                  <a:lnTo>
                    <a:pt x="3776" y="0"/>
                  </a:lnTo>
                  <a:lnTo>
                    <a:pt x="251" y="30923"/>
                  </a:lnTo>
                  <a:lnTo>
                    <a:pt x="0" y="30840"/>
                  </a:lnTo>
                  <a:close/>
                  <a:moveTo>
                    <a:pt x="22196" y="22993"/>
                  </a:moveTo>
                  <a:lnTo>
                    <a:pt x="12000" y="21734"/>
                  </a:lnTo>
                  <a:lnTo>
                    <a:pt x="13175" y="11706"/>
                  </a:lnTo>
                  <a:lnTo>
                    <a:pt x="23328" y="12965"/>
                  </a:lnTo>
                  <a:lnTo>
                    <a:pt x="22196" y="22993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7C88B7B4-4123-1CF9-FFF2-CA2E4CCE4E91}"/>
                </a:ext>
              </a:extLst>
            </p:cNvPr>
            <p:cNvSpPr/>
            <p:nvPr/>
          </p:nvSpPr>
          <p:spPr>
            <a:xfrm rot="5400000">
              <a:off x="7311867" y="5895661"/>
              <a:ext cx="25846" cy="26097"/>
            </a:xfrm>
            <a:custGeom>
              <a:avLst/>
              <a:gdLst>
                <a:gd name="connsiteX0" fmla="*/ 25846 w 25846"/>
                <a:gd name="connsiteY0" fmla="*/ 3483 h 26097"/>
                <a:gd name="connsiteX1" fmla="*/ 22784 w 25846"/>
                <a:gd name="connsiteY1" fmla="*/ 26098 h 26097"/>
                <a:gd name="connsiteX2" fmla="*/ 0 w 25846"/>
                <a:gd name="connsiteY2" fmla="*/ 22616 h 26097"/>
                <a:gd name="connsiteX3" fmla="*/ 377 w 25846"/>
                <a:gd name="connsiteY3" fmla="*/ 21651 h 26097"/>
                <a:gd name="connsiteX4" fmla="*/ 3021 w 25846"/>
                <a:gd name="connsiteY4" fmla="*/ 0 h 26097"/>
                <a:gd name="connsiteX5" fmla="*/ 25846 w 25846"/>
                <a:gd name="connsiteY5" fmla="*/ 3483 h 26097"/>
                <a:gd name="connsiteX6" fmla="*/ 2224 w 25846"/>
                <a:gd name="connsiteY6" fmla="*/ 20685 h 26097"/>
                <a:gd name="connsiteX7" fmla="*/ 20895 w 25846"/>
                <a:gd name="connsiteY7" fmla="*/ 23623 h 26097"/>
                <a:gd name="connsiteX8" fmla="*/ 23370 w 25846"/>
                <a:gd name="connsiteY8" fmla="*/ 5329 h 26097"/>
                <a:gd name="connsiteX9" fmla="*/ 4909 w 25846"/>
                <a:gd name="connsiteY9" fmla="*/ 2476 h 26097"/>
                <a:gd name="connsiteX10" fmla="*/ 2475 w 25846"/>
                <a:gd name="connsiteY10" fmla="*/ 20769 h 26097"/>
                <a:gd name="connsiteX11" fmla="*/ 2224 w 25846"/>
                <a:gd name="connsiteY11" fmla="*/ 20685 h 2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846" h="26097">
                  <a:moveTo>
                    <a:pt x="25846" y="3483"/>
                  </a:moveTo>
                  <a:lnTo>
                    <a:pt x="22784" y="26098"/>
                  </a:lnTo>
                  <a:lnTo>
                    <a:pt x="0" y="22616"/>
                  </a:lnTo>
                  <a:lnTo>
                    <a:pt x="377" y="21651"/>
                  </a:lnTo>
                  <a:lnTo>
                    <a:pt x="3021" y="0"/>
                  </a:lnTo>
                  <a:lnTo>
                    <a:pt x="25846" y="3483"/>
                  </a:lnTo>
                  <a:close/>
                  <a:moveTo>
                    <a:pt x="2224" y="20685"/>
                  </a:moveTo>
                  <a:lnTo>
                    <a:pt x="20895" y="23623"/>
                  </a:lnTo>
                  <a:lnTo>
                    <a:pt x="23370" y="5329"/>
                  </a:lnTo>
                  <a:lnTo>
                    <a:pt x="4909" y="2476"/>
                  </a:lnTo>
                  <a:lnTo>
                    <a:pt x="2475" y="20769"/>
                  </a:lnTo>
                  <a:lnTo>
                    <a:pt x="2224" y="20685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13FF8FFC-8722-0A8A-B27F-99794183E1E5}"/>
                </a:ext>
              </a:extLst>
            </p:cNvPr>
            <p:cNvSpPr/>
            <p:nvPr/>
          </p:nvSpPr>
          <p:spPr>
            <a:xfrm rot="5400000">
              <a:off x="7306914" y="5890163"/>
              <a:ext cx="35538" cy="35874"/>
            </a:xfrm>
            <a:custGeom>
              <a:avLst/>
              <a:gdLst>
                <a:gd name="connsiteX0" fmla="*/ 252 w 35538"/>
                <a:gd name="connsiteY0" fmla="*/ 31007 h 35874"/>
                <a:gd name="connsiteX1" fmla="*/ 31427 w 35538"/>
                <a:gd name="connsiteY1" fmla="*/ 35874 h 35874"/>
                <a:gd name="connsiteX2" fmla="*/ 35539 w 35538"/>
                <a:gd name="connsiteY2" fmla="*/ 4867 h 35874"/>
                <a:gd name="connsiteX3" fmla="*/ 4364 w 35538"/>
                <a:gd name="connsiteY3" fmla="*/ 0 h 35874"/>
                <a:gd name="connsiteX4" fmla="*/ 0 w 35538"/>
                <a:gd name="connsiteY4" fmla="*/ 30881 h 35874"/>
                <a:gd name="connsiteX5" fmla="*/ 252 w 35538"/>
                <a:gd name="connsiteY5" fmla="*/ 31007 h 35874"/>
                <a:gd name="connsiteX6" fmla="*/ 22490 w 35538"/>
                <a:gd name="connsiteY6" fmla="*/ 23748 h 35874"/>
                <a:gd name="connsiteX7" fmla="*/ 12168 w 35538"/>
                <a:gd name="connsiteY7" fmla="*/ 22154 h 35874"/>
                <a:gd name="connsiteX8" fmla="*/ 13678 w 35538"/>
                <a:gd name="connsiteY8" fmla="*/ 11957 h 35874"/>
                <a:gd name="connsiteX9" fmla="*/ 23706 w 35538"/>
                <a:gd name="connsiteY9" fmla="*/ 13468 h 35874"/>
                <a:gd name="connsiteX10" fmla="*/ 22238 w 35538"/>
                <a:gd name="connsiteY10" fmla="*/ 23622 h 35874"/>
                <a:gd name="connsiteX11" fmla="*/ 22490 w 35538"/>
                <a:gd name="connsiteY11" fmla="*/ 23748 h 3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538" h="35874">
                  <a:moveTo>
                    <a:pt x="252" y="31007"/>
                  </a:moveTo>
                  <a:lnTo>
                    <a:pt x="31427" y="35874"/>
                  </a:lnTo>
                  <a:lnTo>
                    <a:pt x="35539" y="4867"/>
                  </a:lnTo>
                  <a:lnTo>
                    <a:pt x="4364" y="0"/>
                  </a:lnTo>
                  <a:lnTo>
                    <a:pt x="0" y="30881"/>
                  </a:lnTo>
                  <a:lnTo>
                    <a:pt x="252" y="31007"/>
                  </a:lnTo>
                  <a:close/>
                  <a:moveTo>
                    <a:pt x="22490" y="23748"/>
                  </a:moveTo>
                  <a:lnTo>
                    <a:pt x="12168" y="22154"/>
                  </a:lnTo>
                  <a:lnTo>
                    <a:pt x="13678" y="11957"/>
                  </a:lnTo>
                  <a:lnTo>
                    <a:pt x="23706" y="13468"/>
                  </a:lnTo>
                  <a:lnTo>
                    <a:pt x="22238" y="23622"/>
                  </a:lnTo>
                  <a:lnTo>
                    <a:pt x="22490" y="2374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F3940150-A099-1E75-468E-0FA133CC2F6B}"/>
                </a:ext>
              </a:extLst>
            </p:cNvPr>
            <p:cNvSpPr/>
            <p:nvPr/>
          </p:nvSpPr>
          <p:spPr>
            <a:xfrm rot="5400000">
              <a:off x="7329405" y="5782458"/>
              <a:ext cx="26727" cy="26642"/>
            </a:xfrm>
            <a:custGeom>
              <a:avLst/>
              <a:gdLst>
                <a:gd name="connsiteX0" fmla="*/ 26392 w 26727"/>
                <a:gd name="connsiteY0" fmla="*/ 4238 h 26642"/>
                <a:gd name="connsiteX1" fmla="*/ 22868 w 26727"/>
                <a:gd name="connsiteY1" fmla="*/ 26643 h 26642"/>
                <a:gd name="connsiteX2" fmla="*/ 0 w 26727"/>
                <a:gd name="connsiteY2" fmla="*/ 22573 h 26642"/>
                <a:gd name="connsiteX3" fmla="*/ 419 w 26727"/>
                <a:gd name="connsiteY3" fmla="*/ 21608 h 26642"/>
                <a:gd name="connsiteX4" fmla="*/ 3902 w 26727"/>
                <a:gd name="connsiteY4" fmla="*/ 0 h 26642"/>
                <a:gd name="connsiteX5" fmla="*/ 26727 w 26727"/>
                <a:gd name="connsiteY5" fmla="*/ 4070 h 26642"/>
                <a:gd name="connsiteX6" fmla="*/ 26392 w 26727"/>
                <a:gd name="connsiteY6" fmla="*/ 4238 h 26642"/>
                <a:gd name="connsiteX7" fmla="*/ 2392 w 26727"/>
                <a:gd name="connsiteY7" fmla="*/ 20979 h 26642"/>
                <a:gd name="connsiteX8" fmla="*/ 20979 w 26727"/>
                <a:gd name="connsiteY8" fmla="*/ 24168 h 26642"/>
                <a:gd name="connsiteX9" fmla="*/ 24042 w 26727"/>
                <a:gd name="connsiteY9" fmla="*/ 5832 h 26642"/>
                <a:gd name="connsiteX10" fmla="*/ 5539 w 26727"/>
                <a:gd name="connsiteY10" fmla="*/ 2349 h 26642"/>
                <a:gd name="connsiteX11" fmla="*/ 2475 w 26727"/>
                <a:gd name="connsiteY11" fmla="*/ 20727 h 26642"/>
                <a:gd name="connsiteX12" fmla="*/ 2392 w 26727"/>
                <a:gd name="connsiteY12" fmla="*/ 20979 h 2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27" h="26642">
                  <a:moveTo>
                    <a:pt x="26392" y="4238"/>
                  </a:moveTo>
                  <a:lnTo>
                    <a:pt x="22868" y="26643"/>
                  </a:lnTo>
                  <a:lnTo>
                    <a:pt x="0" y="22573"/>
                  </a:lnTo>
                  <a:lnTo>
                    <a:pt x="419" y="21608"/>
                  </a:lnTo>
                  <a:lnTo>
                    <a:pt x="3902" y="0"/>
                  </a:lnTo>
                  <a:lnTo>
                    <a:pt x="26727" y="4070"/>
                  </a:lnTo>
                  <a:lnTo>
                    <a:pt x="26392" y="4238"/>
                  </a:lnTo>
                  <a:close/>
                  <a:moveTo>
                    <a:pt x="2392" y="20979"/>
                  </a:moveTo>
                  <a:lnTo>
                    <a:pt x="20979" y="24168"/>
                  </a:lnTo>
                  <a:lnTo>
                    <a:pt x="24042" y="5832"/>
                  </a:lnTo>
                  <a:lnTo>
                    <a:pt x="5539" y="2349"/>
                  </a:lnTo>
                  <a:lnTo>
                    <a:pt x="2475" y="20727"/>
                  </a:lnTo>
                  <a:lnTo>
                    <a:pt x="2392" y="20979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1E115E9A-8123-8EC7-7258-71D5BF79C80D}"/>
                </a:ext>
              </a:extLst>
            </p:cNvPr>
            <p:cNvSpPr/>
            <p:nvPr/>
          </p:nvSpPr>
          <p:spPr>
            <a:xfrm rot="5400000">
              <a:off x="7324872" y="5777002"/>
              <a:ext cx="36335" cy="36671"/>
            </a:xfrm>
            <a:custGeom>
              <a:avLst/>
              <a:gdLst>
                <a:gd name="connsiteX0" fmla="*/ 168 w 36335"/>
                <a:gd name="connsiteY0" fmla="*/ 31217 h 36671"/>
                <a:gd name="connsiteX1" fmla="*/ 31385 w 36335"/>
                <a:gd name="connsiteY1" fmla="*/ 36671 h 36671"/>
                <a:gd name="connsiteX2" fmla="*/ 36336 w 36335"/>
                <a:gd name="connsiteY2" fmla="*/ 5706 h 36671"/>
                <a:gd name="connsiteX3" fmla="*/ 5203 w 36335"/>
                <a:gd name="connsiteY3" fmla="*/ 0 h 36671"/>
                <a:gd name="connsiteX4" fmla="*/ 0 w 36335"/>
                <a:gd name="connsiteY4" fmla="*/ 30839 h 36671"/>
                <a:gd name="connsiteX5" fmla="*/ 168 w 36335"/>
                <a:gd name="connsiteY5" fmla="*/ 31217 h 36671"/>
                <a:gd name="connsiteX6" fmla="*/ 22700 w 36335"/>
                <a:gd name="connsiteY6" fmla="*/ 24629 h 36671"/>
                <a:gd name="connsiteX7" fmla="*/ 12461 w 36335"/>
                <a:gd name="connsiteY7" fmla="*/ 22825 h 36671"/>
                <a:gd name="connsiteX8" fmla="*/ 14224 w 36335"/>
                <a:gd name="connsiteY8" fmla="*/ 12713 h 36671"/>
                <a:gd name="connsiteX9" fmla="*/ 24420 w 36335"/>
                <a:gd name="connsiteY9" fmla="*/ 14559 h 36671"/>
                <a:gd name="connsiteX10" fmla="*/ 22700 w 36335"/>
                <a:gd name="connsiteY10" fmla="*/ 24629 h 3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35" h="36671">
                  <a:moveTo>
                    <a:pt x="168" y="31217"/>
                  </a:moveTo>
                  <a:lnTo>
                    <a:pt x="31385" y="36671"/>
                  </a:lnTo>
                  <a:lnTo>
                    <a:pt x="36336" y="5706"/>
                  </a:lnTo>
                  <a:lnTo>
                    <a:pt x="5203" y="0"/>
                  </a:lnTo>
                  <a:lnTo>
                    <a:pt x="0" y="30839"/>
                  </a:lnTo>
                  <a:lnTo>
                    <a:pt x="168" y="31217"/>
                  </a:lnTo>
                  <a:close/>
                  <a:moveTo>
                    <a:pt x="22700" y="24629"/>
                  </a:moveTo>
                  <a:lnTo>
                    <a:pt x="12461" y="22825"/>
                  </a:lnTo>
                  <a:lnTo>
                    <a:pt x="14224" y="12713"/>
                  </a:lnTo>
                  <a:lnTo>
                    <a:pt x="24420" y="14559"/>
                  </a:lnTo>
                  <a:lnTo>
                    <a:pt x="22700" y="2462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C66FD1AC-BDD4-7C80-89D3-56CD465270C9}"/>
                </a:ext>
              </a:extLst>
            </p:cNvPr>
            <p:cNvSpPr/>
            <p:nvPr/>
          </p:nvSpPr>
          <p:spPr>
            <a:xfrm rot="5400000">
              <a:off x="7349755" y="5669884"/>
              <a:ext cx="27020" cy="26937"/>
            </a:xfrm>
            <a:custGeom>
              <a:avLst/>
              <a:gdLst>
                <a:gd name="connsiteX0" fmla="*/ 26769 w 27020"/>
                <a:gd name="connsiteY0" fmla="*/ 4448 h 26937"/>
                <a:gd name="connsiteX1" fmla="*/ 22616 w 27020"/>
                <a:gd name="connsiteY1" fmla="*/ 26938 h 26937"/>
                <a:gd name="connsiteX2" fmla="*/ 0 w 27020"/>
                <a:gd name="connsiteY2" fmla="*/ 22364 h 26937"/>
                <a:gd name="connsiteX3" fmla="*/ 377 w 27020"/>
                <a:gd name="connsiteY3" fmla="*/ 21399 h 26937"/>
                <a:gd name="connsiteX4" fmla="*/ 4363 w 27020"/>
                <a:gd name="connsiteY4" fmla="*/ 0 h 26937"/>
                <a:gd name="connsiteX5" fmla="*/ 27021 w 27020"/>
                <a:gd name="connsiteY5" fmla="*/ 4574 h 26937"/>
                <a:gd name="connsiteX6" fmla="*/ 26769 w 27020"/>
                <a:gd name="connsiteY6" fmla="*/ 4448 h 26937"/>
                <a:gd name="connsiteX7" fmla="*/ 2433 w 27020"/>
                <a:gd name="connsiteY7" fmla="*/ 20518 h 26937"/>
                <a:gd name="connsiteX8" fmla="*/ 20853 w 27020"/>
                <a:gd name="connsiteY8" fmla="*/ 24210 h 26937"/>
                <a:gd name="connsiteX9" fmla="*/ 24377 w 27020"/>
                <a:gd name="connsiteY9" fmla="*/ 6043 h 26937"/>
                <a:gd name="connsiteX10" fmla="*/ 6000 w 27020"/>
                <a:gd name="connsiteY10" fmla="*/ 2350 h 26937"/>
                <a:gd name="connsiteX11" fmla="*/ 2433 w 27020"/>
                <a:gd name="connsiteY11" fmla="*/ 20518 h 2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20" h="26937">
                  <a:moveTo>
                    <a:pt x="26769" y="4448"/>
                  </a:moveTo>
                  <a:lnTo>
                    <a:pt x="22616" y="26938"/>
                  </a:lnTo>
                  <a:lnTo>
                    <a:pt x="0" y="22364"/>
                  </a:lnTo>
                  <a:lnTo>
                    <a:pt x="377" y="21399"/>
                  </a:lnTo>
                  <a:lnTo>
                    <a:pt x="4363" y="0"/>
                  </a:lnTo>
                  <a:lnTo>
                    <a:pt x="27021" y="4574"/>
                  </a:lnTo>
                  <a:lnTo>
                    <a:pt x="26769" y="4448"/>
                  </a:lnTo>
                  <a:close/>
                  <a:moveTo>
                    <a:pt x="2433" y="20518"/>
                  </a:moveTo>
                  <a:lnTo>
                    <a:pt x="20853" y="24210"/>
                  </a:lnTo>
                  <a:lnTo>
                    <a:pt x="24377" y="6043"/>
                  </a:lnTo>
                  <a:lnTo>
                    <a:pt x="6000" y="2350"/>
                  </a:lnTo>
                  <a:lnTo>
                    <a:pt x="2433" y="20518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AF8F0958-28BB-20CE-FACA-DA30B3E120D2}"/>
                </a:ext>
              </a:extLst>
            </p:cNvPr>
            <p:cNvSpPr/>
            <p:nvPr/>
          </p:nvSpPr>
          <p:spPr>
            <a:xfrm rot="5400000">
              <a:off x="7344866" y="5664659"/>
              <a:ext cx="36797" cy="37091"/>
            </a:xfrm>
            <a:custGeom>
              <a:avLst/>
              <a:gdLst>
                <a:gd name="connsiteX0" fmla="*/ 0 w 36797"/>
                <a:gd name="connsiteY0" fmla="*/ 30546 h 37091"/>
                <a:gd name="connsiteX1" fmla="*/ 31091 w 36797"/>
                <a:gd name="connsiteY1" fmla="*/ 37091 h 37091"/>
                <a:gd name="connsiteX2" fmla="*/ 36797 w 36797"/>
                <a:gd name="connsiteY2" fmla="*/ 6420 h 37091"/>
                <a:gd name="connsiteX3" fmla="*/ 5958 w 36797"/>
                <a:gd name="connsiteY3" fmla="*/ 0 h 37091"/>
                <a:gd name="connsiteX4" fmla="*/ 0 w 36797"/>
                <a:gd name="connsiteY4" fmla="*/ 30546 h 37091"/>
                <a:gd name="connsiteX5" fmla="*/ 22574 w 36797"/>
                <a:gd name="connsiteY5" fmla="*/ 24588 h 37091"/>
                <a:gd name="connsiteX6" fmla="*/ 12462 w 36797"/>
                <a:gd name="connsiteY6" fmla="*/ 22490 h 37091"/>
                <a:gd name="connsiteX7" fmla="*/ 14476 w 36797"/>
                <a:gd name="connsiteY7" fmla="*/ 12503 h 37091"/>
                <a:gd name="connsiteX8" fmla="*/ 24587 w 36797"/>
                <a:gd name="connsiteY8" fmla="*/ 14601 h 37091"/>
                <a:gd name="connsiteX9" fmla="*/ 22574 w 36797"/>
                <a:gd name="connsiteY9" fmla="*/ 24588 h 3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97" h="37091">
                  <a:moveTo>
                    <a:pt x="0" y="30546"/>
                  </a:moveTo>
                  <a:lnTo>
                    <a:pt x="31091" y="37091"/>
                  </a:lnTo>
                  <a:lnTo>
                    <a:pt x="36797" y="6420"/>
                  </a:lnTo>
                  <a:lnTo>
                    <a:pt x="5958" y="0"/>
                  </a:lnTo>
                  <a:lnTo>
                    <a:pt x="0" y="30546"/>
                  </a:lnTo>
                  <a:close/>
                  <a:moveTo>
                    <a:pt x="22574" y="24588"/>
                  </a:moveTo>
                  <a:lnTo>
                    <a:pt x="12462" y="22490"/>
                  </a:lnTo>
                  <a:lnTo>
                    <a:pt x="14476" y="12503"/>
                  </a:lnTo>
                  <a:lnTo>
                    <a:pt x="24587" y="14601"/>
                  </a:lnTo>
                  <a:lnTo>
                    <a:pt x="22574" y="2458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CF0B2887-6087-1743-0F1A-4313B536D428}"/>
                </a:ext>
              </a:extLst>
            </p:cNvPr>
            <p:cNvSpPr/>
            <p:nvPr/>
          </p:nvSpPr>
          <p:spPr>
            <a:xfrm rot="5400000">
              <a:off x="7373125" y="5557309"/>
              <a:ext cx="27566" cy="27566"/>
            </a:xfrm>
            <a:custGeom>
              <a:avLst/>
              <a:gdLst>
                <a:gd name="connsiteX0" fmla="*/ 27567 w 27566"/>
                <a:gd name="connsiteY0" fmla="*/ 5371 h 27566"/>
                <a:gd name="connsiteX1" fmla="*/ 22700 w 27566"/>
                <a:gd name="connsiteY1" fmla="*/ 27567 h 27566"/>
                <a:gd name="connsiteX2" fmla="*/ 0 w 27566"/>
                <a:gd name="connsiteY2" fmla="*/ 22406 h 27566"/>
                <a:gd name="connsiteX3" fmla="*/ 378 w 27566"/>
                <a:gd name="connsiteY3" fmla="*/ 21399 h 27566"/>
                <a:gd name="connsiteX4" fmla="*/ 4951 w 27566"/>
                <a:gd name="connsiteY4" fmla="*/ 0 h 27566"/>
                <a:gd name="connsiteX5" fmla="*/ 27399 w 27566"/>
                <a:gd name="connsiteY5" fmla="*/ 5035 h 27566"/>
                <a:gd name="connsiteX6" fmla="*/ 27567 w 27566"/>
                <a:gd name="connsiteY6" fmla="*/ 5371 h 27566"/>
                <a:gd name="connsiteX7" fmla="*/ 2601 w 27566"/>
                <a:gd name="connsiteY7" fmla="*/ 20895 h 27566"/>
                <a:gd name="connsiteX8" fmla="*/ 21063 w 27566"/>
                <a:gd name="connsiteY8" fmla="*/ 25175 h 27566"/>
                <a:gd name="connsiteX9" fmla="*/ 24839 w 27566"/>
                <a:gd name="connsiteY9" fmla="*/ 7133 h 27566"/>
                <a:gd name="connsiteX10" fmla="*/ 6672 w 27566"/>
                <a:gd name="connsiteY10" fmla="*/ 2937 h 27566"/>
                <a:gd name="connsiteX11" fmla="*/ 2601 w 27566"/>
                <a:gd name="connsiteY11" fmla="*/ 20895 h 2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66" h="27566">
                  <a:moveTo>
                    <a:pt x="27567" y="5371"/>
                  </a:moveTo>
                  <a:lnTo>
                    <a:pt x="22700" y="27567"/>
                  </a:lnTo>
                  <a:lnTo>
                    <a:pt x="0" y="22406"/>
                  </a:lnTo>
                  <a:lnTo>
                    <a:pt x="378" y="21399"/>
                  </a:lnTo>
                  <a:lnTo>
                    <a:pt x="4951" y="0"/>
                  </a:lnTo>
                  <a:lnTo>
                    <a:pt x="27399" y="5035"/>
                  </a:lnTo>
                  <a:lnTo>
                    <a:pt x="27567" y="5371"/>
                  </a:lnTo>
                  <a:close/>
                  <a:moveTo>
                    <a:pt x="2601" y="20895"/>
                  </a:moveTo>
                  <a:lnTo>
                    <a:pt x="21063" y="25175"/>
                  </a:lnTo>
                  <a:lnTo>
                    <a:pt x="24839" y="7133"/>
                  </a:lnTo>
                  <a:lnTo>
                    <a:pt x="6672" y="2937"/>
                  </a:lnTo>
                  <a:lnTo>
                    <a:pt x="2601" y="20895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D94A911-9783-29AB-2B7C-36D88CA4C30A}"/>
                </a:ext>
              </a:extLst>
            </p:cNvPr>
            <p:cNvSpPr/>
            <p:nvPr/>
          </p:nvSpPr>
          <p:spPr>
            <a:xfrm rot="5400000">
              <a:off x="7368321" y="5552002"/>
              <a:ext cx="37552" cy="37846"/>
            </a:xfrm>
            <a:custGeom>
              <a:avLst/>
              <a:gdLst>
                <a:gd name="connsiteX0" fmla="*/ 168 w 37552"/>
                <a:gd name="connsiteY0" fmla="*/ 30840 h 37846"/>
                <a:gd name="connsiteX1" fmla="*/ 31049 w 37552"/>
                <a:gd name="connsiteY1" fmla="*/ 37846 h 37846"/>
                <a:gd name="connsiteX2" fmla="*/ 37553 w 37552"/>
                <a:gd name="connsiteY2" fmla="*/ 7259 h 37846"/>
                <a:gd name="connsiteX3" fmla="*/ 6797 w 37552"/>
                <a:gd name="connsiteY3" fmla="*/ 0 h 37846"/>
                <a:gd name="connsiteX4" fmla="*/ 0 w 37552"/>
                <a:gd name="connsiteY4" fmla="*/ 30504 h 37846"/>
                <a:gd name="connsiteX5" fmla="*/ 168 w 37552"/>
                <a:gd name="connsiteY5" fmla="*/ 30840 h 37846"/>
                <a:gd name="connsiteX6" fmla="*/ 22868 w 37552"/>
                <a:gd name="connsiteY6" fmla="*/ 25175 h 37846"/>
                <a:gd name="connsiteX7" fmla="*/ 12839 w 37552"/>
                <a:gd name="connsiteY7" fmla="*/ 22867 h 37846"/>
                <a:gd name="connsiteX8" fmla="*/ 15105 w 37552"/>
                <a:gd name="connsiteY8" fmla="*/ 13007 h 37846"/>
                <a:gd name="connsiteX9" fmla="*/ 25133 w 37552"/>
                <a:gd name="connsiteY9" fmla="*/ 15315 h 37846"/>
                <a:gd name="connsiteX10" fmla="*/ 22868 w 37552"/>
                <a:gd name="connsiteY10" fmla="*/ 25175 h 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552" h="37846">
                  <a:moveTo>
                    <a:pt x="168" y="30840"/>
                  </a:moveTo>
                  <a:lnTo>
                    <a:pt x="31049" y="37846"/>
                  </a:lnTo>
                  <a:lnTo>
                    <a:pt x="37553" y="7259"/>
                  </a:lnTo>
                  <a:lnTo>
                    <a:pt x="6797" y="0"/>
                  </a:lnTo>
                  <a:lnTo>
                    <a:pt x="0" y="30504"/>
                  </a:lnTo>
                  <a:lnTo>
                    <a:pt x="168" y="30840"/>
                  </a:lnTo>
                  <a:close/>
                  <a:moveTo>
                    <a:pt x="22868" y="25175"/>
                  </a:moveTo>
                  <a:lnTo>
                    <a:pt x="12839" y="22867"/>
                  </a:lnTo>
                  <a:lnTo>
                    <a:pt x="15105" y="13007"/>
                  </a:lnTo>
                  <a:lnTo>
                    <a:pt x="25133" y="15315"/>
                  </a:lnTo>
                  <a:lnTo>
                    <a:pt x="22868" y="25175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B49BFB03-E452-6C73-2FD0-8A508E18D3C8}"/>
                </a:ext>
              </a:extLst>
            </p:cNvPr>
            <p:cNvSpPr/>
            <p:nvPr/>
          </p:nvSpPr>
          <p:spPr>
            <a:xfrm rot="5400000">
              <a:off x="7399370" y="5445848"/>
              <a:ext cx="27901" cy="28111"/>
            </a:xfrm>
            <a:custGeom>
              <a:avLst/>
              <a:gdLst>
                <a:gd name="connsiteX0" fmla="*/ 27902 w 27901"/>
                <a:gd name="connsiteY0" fmla="*/ 5874 h 28111"/>
                <a:gd name="connsiteX1" fmla="*/ 22406 w 27901"/>
                <a:gd name="connsiteY1" fmla="*/ 28112 h 28111"/>
                <a:gd name="connsiteX2" fmla="*/ 0 w 27901"/>
                <a:gd name="connsiteY2" fmla="*/ 22237 h 28111"/>
                <a:gd name="connsiteX3" fmla="*/ 377 w 27901"/>
                <a:gd name="connsiteY3" fmla="*/ 21230 h 28111"/>
                <a:gd name="connsiteX4" fmla="*/ 5454 w 27901"/>
                <a:gd name="connsiteY4" fmla="*/ 0 h 28111"/>
                <a:gd name="connsiteX5" fmla="*/ 27902 w 27901"/>
                <a:gd name="connsiteY5" fmla="*/ 5874 h 28111"/>
                <a:gd name="connsiteX6" fmla="*/ 27902 w 27901"/>
                <a:gd name="connsiteY6" fmla="*/ 5874 h 28111"/>
                <a:gd name="connsiteX7" fmla="*/ 2601 w 27901"/>
                <a:gd name="connsiteY7" fmla="*/ 20727 h 28111"/>
                <a:gd name="connsiteX8" fmla="*/ 20853 w 27901"/>
                <a:gd name="connsiteY8" fmla="*/ 25510 h 28111"/>
                <a:gd name="connsiteX9" fmla="*/ 25258 w 27901"/>
                <a:gd name="connsiteY9" fmla="*/ 7385 h 28111"/>
                <a:gd name="connsiteX10" fmla="*/ 7007 w 27901"/>
                <a:gd name="connsiteY10" fmla="*/ 2601 h 28111"/>
                <a:gd name="connsiteX11" fmla="*/ 2601 w 27901"/>
                <a:gd name="connsiteY11" fmla="*/ 20727 h 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01" h="28111">
                  <a:moveTo>
                    <a:pt x="27902" y="5874"/>
                  </a:moveTo>
                  <a:lnTo>
                    <a:pt x="22406" y="28112"/>
                  </a:lnTo>
                  <a:lnTo>
                    <a:pt x="0" y="22237"/>
                  </a:lnTo>
                  <a:lnTo>
                    <a:pt x="377" y="21230"/>
                  </a:lnTo>
                  <a:lnTo>
                    <a:pt x="5454" y="0"/>
                  </a:lnTo>
                  <a:lnTo>
                    <a:pt x="27902" y="5874"/>
                  </a:lnTo>
                  <a:lnTo>
                    <a:pt x="27902" y="5874"/>
                  </a:lnTo>
                  <a:close/>
                  <a:moveTo>
                    <a:pt x="2601" y="20727"/>
                  </a:moveTo>
                  <a:lnTo>
                    <a:pt x="20853" y="25510"/>
                  </a:lnTo>
                  <a:lnTo>
                    <a:pt x="25258" y="7385"/>
                  </a:lnTo>
                  <a:lnTo>
                    <a:pt x="7007" y="2601"/>
                  </a:lnTo>
                  <a:lnTo>
                    <a:pt x="2601" y="2072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60AA6C01-A543-56BE-0CF5-E2EDF7E3C8E6}"/>
                </a:ext>
              </a:extLst>
            </p:cNvPr>
            <p:cNvSpPr/>
            <p:nvPr/>
          </p:nvSpPr>
          <p:spPr>
            <a:xfrm rot="5400000">
              <a:off x="7394272" y="5440750"/>
              <a:ext cx="38097" cy="38014"/>
            </a:xfrm>
            <a:custGeom>
              <a:avLst/>
              <a:gdLst>
                <a:gd name="connsiteX0" fmla="*/ 0 w 38097"/>
                <a:gd name="connsiteY0" fmla="*/ 30169 h 38014"/>
                <a:gd name="connsiteX1" fmla="*/ 30839 w 38097"/>
                <a:gd name="connsiteY1" fmla="*/ 38014 h 38014"/>
                <a:gd name="connsiteX2" fmla="*/ 38098 w 38097"/>
                <a:gd name="connsiteY2" fmla="*/ 7721 h 38014"/>
                <a:gd name="connsiteX3" fmla="*/ 7510 w 38097"/>
                <a:gd name="connsiteY3" fmla="*/ 0 h 38014"/>
                <a:gd name="connsiteX4" fmla="*/ 0 w 38097"/>
                <a:gd name="connsiteY4" fmla="*/ 30169 h 38014"/>
                <a:gd name="connsiteX5" fmla="*/ 0 w 38097"/>
                <a:gd name="connsiteY5" fmla="*/ 30169 h 38014"/>
                <a:gd name="connsiteX6" fmla="*/ 22783 w 38097"/>
                <a:gd name="connsiteY6" fmla="*/ 25133 h 38014"/>
                <a:gd name="connsiteX7" fmla="*/ 12839 w 38097"/>
                <a:gd name="connsiteY7" fmla="*/ 22574 h 38014"/>
                <a:gd name="connsiteX8" fmla="*/ 15356 w 38097"/>
                <a:gd name="connsiteY8" fmla="*/ 12755 h 38014"/>
                <a:gd name="connsiteX9" fmla="*/ 25258 w 38097"/>
                <a:gd name="connsiteY9" fmla="*/ 15357 h 38014"/>
                <a:gd name="connsiteX10" fmla="*/ 22783 w 38097"/>
                <a:gd name="connsiteY10" fmla="*/ 25133 h 3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97" h="38014">
                  <a:moveTo>
                    <a:pt x="0" y="30169"/>
                  </a:moveTo>
                  <a:lnTo>
                    <a:pt x="30839" y="38014"/>
                  </a:lnTo>
                  <a:lnTo>
                    <a:pt x="38098" y="7721"/>
                  </a:lnTo>
                  <a:lnTo>
                    <a:pt x="7510" y="0"/>
                  </a:lnTo>
                  <a:lnTo>
                    <a:pt x="0" y="30169"/>
                  </a:lnTo>
                  <a:lnTo>
                    <a:pt x="0" y="30169"/>
                  </a:lnTo>
                  <a:close/>
                  <a:moveTo>
                    <a:pt x="22783" y="25133"/>
                  </a:moveTo>
                  <a:lnTo>
                    <a:pt x="12839" y="22574"/>
                  </a:lnTo>
                  <a:lnTo>
                    <a:pt x="15356" y="12755"/>
                  </a:lnTo>
                  <a:lnTo>
                    <a:pt x="25258" y="15357"/>
                  </a:lnTo>
                  <a:lnTo>
                    <a:pt x="22783" y="25133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CE7DB931-5ACB-DF38-ED3F-5391F9B327B3}"/>
                </a:ext>
              </a:extLst>
            </p:cNvPr>
            <p:cNvSpPr/>
            <p:nvPr/>
          </p:nvSpPr>
          <p:spPr>
            <a:xfrm rot="5400000">
              <a:off x="7428384" y="5335015"/>
              <a:ext cx="28195" cy="28363"/>
            </a:xfrm>
            <a:custGeom>
              <a:avLst/>
              <a:gdLst>
                <a:gd name="connsiteX0" fmla="*/ 28196 w 28195"/>
                <a:gd name="connsiteY0" fmla="*/ 6336 h 28363"/>
                <a:gd name="connsiteX1" fmla="*/ 22196 w 28195"/>
                <a:gd name="connsiteY1" fmla="*/ 28364 h 28363"/>
                <a:gd name="connsiteX2" fmla="*/ 0 w 28195"/>
                <a:gd name="connsiteY2" fmla="*/ 21987 h 28363"/>
                <a:gd name="connsiteX3" fmla="*/ 377 w 28195"/>
                <a:gd name="connsiteY3" fmla="*/ 21021 h 28363"/>
                <a:gd name="connsiteX4" fmla="*/ 5958 w 28195"/>
                <a:gd name="connsiteY4" fmla="*/ 0 h 28363"/>
                <a:gd name="connsiteX5" fmla="*/ 28196 w 28195"/>
                <a:gd name="connsiteY5" fmla="*/ 6336 h 28363"/>
                <a:gd name="connsiteX6" fmla="*/ 28196 w 28195"/>
                <a:gd name="connsiteY6" fmla="*/ 6336 h 28363"/>
                <a:gd name="connsiteX7" fmla="*/ 2601 w 28195"/>
                <a:gd name="connsiteY7" fmla="*/ 20476 h 28363"/>
                <a:gd name="connsiteX8" fmla="*/ 20769 w 28195"/>
                <a:gd name="connsiteY8" fmla="*/ 25511 h 28363"/>
                <a:gd name="connsiteX9" fmla="*/ 25678 w 28195"/>
                <a:gd name="connsiteY9" fmla="*/ 7595 h 28363"/>
                <a:gd name="connsiteX10" fmla="*/ 7511 w 28195"/>
                <a:gd name="connsiteY10" fmla="*/ 2602 h 28363"/>
                <a:gd name="connsiteX11" fmla="*/ 2601 w 28195"/>
                <a:gd name="connsiteY11" fmla="*/ 2047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195" h="28363">
                  <a:moveTo>
                    <a:pt x="28196" y="6336"/>
                  </a:moveTo>
                  <a:lnTo>
                    <a:pt x="22196" y="28364"/>
                  </a:lnTo>
                  <a:lnTo>
                    <a:pt x="0" y="21987"/>
                  </a:lnTo>
                  <a:lnTo>
                    <a:pt x="377" y="21021"/>
                  </a:lnTo>
                  <a:lnTo>
                    <a:pt x="5958" y="0"/>
                  </a:lnTo>
                  <a:lnTo>
                    <a:pt x="28196" y="6336"/>
                  </a:lnTo>
                  <a:lnTo>
                    <a:pt x="28196" y="6336"/>
                  </a:lnTo>
                  <a:close/>
                  <a:moveTo>
                    <a:pt x="2601" y="20476"/>
                  </a:moveTo>
                  <a:lnTo>
                    <a:pt x="20769" y="25511"/>
                  </a:lnTo>
                  <a:lnTo>
                    <a:pt x="25678" y="7595"/>
                  </a:lnTo>
                  <a:lnTo>
                    <a:pt x="7511" y="2602"/>
                  </a:lnTo>
                  <a:lnTo>
                    <a:pt x="2601" y="20476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57FF3A7D-A8C0-0E6A-728F-9485F7BD251F}"/>
                </a:ext>
              </a:extLst>
            </p:cNvPr>
            <p:cNvSpPr/>
            <p:nvPr/>
          </p:nvSpPr>
          <p:spPr>
            <a:xfrm rot="5400000">
              <a:off x="7423118" y="5329833"/>
              <a:ext cx="38643" cy="38685"/>
            </a:xfrm>
            <a:custGeom>
              <a:avLst/>
              <a:gdLst>
                <a:gd name="connsiteX0" fmla="*/ 0 w 38643"/>
                <a:gd name="connsiteY0" fmla="*/ 30127 h 38685"/>
                <a:gd name="connsiteX1" fmla="*/ 30546 w 38643"/>
                <a:gd name="connsiteY1" fmla="*/ 38685 h 38685"/>
                <a:gd name="connsiteX2" fmla="*/ 38643 w 38643"/>
                <a:gd name="connsiteY2" fmla="*/ 8476 h 38685"/>
                <a:gd name="connsiteX3" fmla="*/ 8350 w 38643"/>
                <a:gd name="connsiteY3" fmla="*/ 0 h 38685"/>
                <a:gd name="connsiteX4" fmla="*/ 0 w 38643"/>
                <a:gd name="connsiteY4" fmla="*/ 30127 h 38685"/>
                <a:gd name="connsiteX5" fmla="*/ 0 w 38643"/>
                <a:gd name="connsiteY5" fmla="*/ 30127 h 38685"/>
                <a:gd name="connsiteX6" fmla="*/ 23077 w 38643"/>
                <a:gd name="connsiteY6" fmla="*/ 25763 h 38685"/>
                <a:gd name="connsiteX7" fmla="*/ 13259 w 38643"/>
                <a:gd name="connsiteY7" fmla="*/ 22951 h 38685"/>
                <a:gd name="connsiteX8" fmla="*/ 15986 w 38643"/>
                <a:gd name="connsiteY8" fmla="*/ 13259 h 38685"/>
                <a:gd name="connsiteX9" fmla="*/ 25804 w 38643"/>
                <a:gd name="connsiteY9" fmla="*/ 16070 h 38685"/>
                <a:gd name="connsiteX10" fmla="*/ 23077 w 38643"/>
                <a:gd name="connsiteY10" fmla="*/ 25763 h 38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3" h="38685">
                  <a:moveTo>
                    <a:pt x="0" y="30127"/>
                  </a:moveTo>
                  <a:lnTo>
                    <a:pt x="30546" y="38685"/>
                  </a:lnTo>
                  <a:lnTo>
                    <a:pt x="38643" y="8476"/>
                  </a:lnTo>
                  <a:lnTo>
                    <a:pt x="8350" y="0"/>
                  </a:lnTo>
                  <a:lnTo>
                    <a:pt x="0" y="30127"/>
                  </a:lnTo>
                  <a:lnTo>
                    <a:pt x="0" y="30127"/>
                  </a:lnTo>
                  <a:close/>
                  <a:moveTo>
                    <a:pt x="23077" y="25763"/>
                  </a:moveTo>
                  <a:lnTo>
                    <a:pt x="13259" y="22951"/>
                  </a:lnTo>
                  <a:lnTo>
                    <a:pt x="15986" y="13259"/>
                  </a:lnTo>
                  <a:lnTo>
                    <a:pt x="25804" y="16070"/>
                  </a:lnTo>
                  <a:lnTo>
                    <a:pt x="23077" y="25763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FFC731A-B972-E018-467A-B981CB99AC7F}"/>
                </a:ext>
              </a:extLst>
            </p:cNvPr>
            <p:cNvSpPr/>
            <p:nvPr/>
          </p:nvSpPr>
          <p:spPr>
            <a:xfrm rot="5400000">
              <a:off x="7468873" y="5197141"/>
              <a:ext cx="28951" cy="28698"/>
            </a:xfrm>
            <a:custGeom>
              <a:avLst/>
              <a:gdLst>
                <a:gd name="connsiteX0" fmla="*/ 28951 w 28951"/>
                <a:gd name="connsiteY0" fmla="*/ 6965 h 28698"/>
                <a:gd name="connsiteX1" fmla="*/ 22238 w 28951"/>
                <a:gd name="connsiteY1" fmla="*/ 28699 h 28698"/>
                <a:gd name="connsiteX2" fmla="*/ 0 w 28951"/>
                <a:gd name="connsiteY2" fmla="*/ 21734 h 28698"/>
                <a:gd name="connsiteX3" fmla="*/ 378 w 28951"/>
                <a:gd name="connsiteY3" fmla="*/ 20727 h 28698"/>
                <a:gd name="connsiteX4" fmla="*/ 6713 w 28951"/>
                <a:gd name="connsiteY4" fmla="*/ 0 h 28698"/>
                <a:gd name="connsiteX5" fmla="*/ 28700 w 28951"/>
                <a:gd name="connsiteY5" fmla="*/ 6881 h 28698"/>
                <a:gd name="connsiteX6" fmla="*/ 28951 w 28951"/>
                <a:gd name="connsiteY6" fmla="*/ 6965 h 28698"/>
                <a:gd name="connsiteX7" fmla="*/ 2769 w 28951"/>
                <a:gd name="connsiteY7" fmla="*/ 20559 h 28698"/>
                <a:gd name="connsiteX8" fmla="*/ 20728 w 28951"/>
                <a:gd name="connsiteY8" fmla="*/ 26056 h 28698"/>
                <a:gd name="connsiteX9" fmla="*/ 26098 w 28951"/>
                <a:gd name="connsiteY9" fmla="*/ 8350 h 28698"/>
                <a:gd name="connsiteX10" fmla="*/ 8140 w 28951"/>
                <a:gd name="connsiteY10" fmla="*/ 2853 h 28698"/>
                <a:gd name="connsiteX11" fmla="*/ 2769 w 28951"/>
                <a:gd name="connsiteY11" fmla="*/ 20559 h 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951" h="28698">
                  <a:moveTo>
                    <a:pt x="28951" y="6965"/>
                  </a:moveTo>
                  <a:lnTo>
                    <a:pt x="22238" y="28699"/>
                  </a:lnTo>
                  <a:lnTo>
                    <a:pt x="0" y="21734"/>
                  </a:lnTo>
                  <a:lnTo>
                    <a:pt x="378" y="20727"/>
                  </a:lnTo>
                  <a:lnTo>
                    <a:pt x="6713" y="0"/>
                  </a:lnTo>
                  <a:lnTo>
                    <a:pt x="28700" y="6881"/>
                  </a:lnTo>
                  <a:lnTo>
                    <a:pt x="28951" y="6965"/>
                  </a:lnTo>
                  <a:close/>
                  <a:moveTo>
                    <a:pt x="2769" y="20559"/>
                  </a:moveTo>
                  <a:lnTo>
                    <a:pt x="20728" y="26056"/>
                  </a:lnTo>
                  <a:lnTo>
                    <a:pt x="26098" y="8350"/>
                  </a:lnTo>
                  <a:lnTo>
                    <a:pt x="8140" y="2853"/>
                  </a:lnTo>
                  <a:lnTo>
                    <a:pt x="2769" y="20559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6DAD0C04-525C-A75B-0936-74EB5A6B581D}"/>
                </a:ext>
              </a:extLst>
            </p:cNvPr>
            <p:cNvSpPr/>
            <p:nvPr/>
          </p:nvSpPr>
          <p:spPr>
            <a:xfrm rot="5400000">
              <a:off x="7463440" y="5191749"/>
              <a:ext cx="39608" cy="39147"/>
            </a:xfrm>
            <a:custGeom>
              <a:avLst/>
              <a:gdLst>
                <a:gd name="connsiteX0" fmla="*/ 251 w 39608"/>
                <a:gd name="connsiteY0" fmla="*/ 29833 h 39147"/>
                <a:gd name="connsiteX1" fmla="*/ 30504 w 39608"/>
                <a:gd name="connsiteY1" fmla="*/ 39147 h 39147"/>
                <a:gd name="connsiteX2" fmla="*/ 39608 w 39608"/>
                <a:gd name="connsiteY2" fmla="*/ 9316 h 39147"/>
                <a:gd name="connsiteX3" fmla="*/ 9357 w 39608"/>
                <a:gd name="connsiteY3" fmla="*/ 0 h 39147"/>
                <a:gd name="connsiteX4" fmla="*/ 0 w 39608"/>
                <a:gd name="connsiteY4" fmla="*/ 29749 h 39147"/>
                <a:gd name="connsiteX5" fmla="*/ 251 w 39608"/>
                <a:gd name="connsiteY5" fmla="*/ 29833 h 39147"/>
                <a:gd name="connsiteX6" fmla="*/ 23370 w 39608"/>
                <a:gd name="connsiteY6" fmla="*/ 26057 h 39147"/>
                <a:gd name="connsiteX7" fmla="*/ 13384 w 39608"/>
                <a:gd name="connsiteY7" fmla="*/ 22910 h 39147"/>
                <a:gd name="connsiteX8" fmla="*/ 16405 w 39608"/>
                <a:gd name="connsiteY8" fmla="*/ 13343 h 39147"/>
                <a:gd name="connsiteX9" fmla="*/ 26098 w 39608"/>
                <a:gd name="connsiteY9" fmla="*/ 16406 h 39147"/>
                <a:gd name="connsiteX10" fmla="*/ 23119 w 39608"/>
                <a:gd name="connsiteY10" fmla="*/ 25973 h 39147"/>
                <a:gd name="connsiteX11" fmla="*/ 23370 w 39608"/>
                <a:gd name="connsiteY11" fmla="*/ 26057 h 3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608" h="39147">
                  <a:moveTo>
                    <a:pt x="251" y="29833"/>
                  </a:moveTo>
                  <a:lnTo>
                    <a:pt x="30504" y="39147"/>
                  </a:lnTo>
                  <a:lnTo>
                    <a:pt x="39608" y="9316"/>
                  </a:lnTo>
                  <a:lnTo>
                    <a:pt x="9357" y="0"/>
                  </a:lnTo>
                  <a:lnTo>
                    <a:pt x="0" y="29749"/>
                  </a:lnTo>
                  <a:lnTo>
                    <a:pt x="251" y="29833"/>
                  </a:lnTo>
                  <a:close/>
                  <a:moveTo>
                    <a:pt x="23370" y="26057"/>
                  </a:moveTo>
                  <a:lnTo>
                    <a:pt x="13384" y="22910"/>
                  </a:lnTo>
                  <a:lnTo>
                    <a:pt x="16405" y="13343"/>
                  </a:lnTo>
                  <a:lnTo>
                    <a:pt x="26098" y="16406"/>
                  </a:lnTo>
                  <a:lnTo>
                    <a:pt x="23119" y="25973"/>
                  </a:lnTo>
                  <a:lnTo>
                    <a:pt x="23370" y="2605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FEBC98E7-A17C-5EC3-4475-59E9DE34B885}"/>
                </a:ext>
              </a:extLst>
            </p:cNvPr>
            <p:cNvSpPr/>
            <p:nvPr/>
          </p:nvSpPr>
          <p:spPr>
            <a:xfrm rot="5400000">
              <a:off x="7504181" y="5088238"/>
              <a:ext cx="29286" cy="28992"/>
            </a:xfrm>
            <a:custGeom>
              <a:avLst/>
              <a:gdLst>
                <a:gd name="connsiteX0" fmla="*/ 29287 w 29286"/>
                <a:gd name="connsiteY0" fmla="*/ 7468 h 28992"/>
                <a:gd name="connsiteX1" fmla="*/ 22070 w 29286"/>
                <a:gd name="connsiteY1" fmla="*/ 28993 h 28992"/>
                <a:gd name="connsiteX2" fmla="*/ 0 w 29286"/>
                <a:gd name="connsiteY2" fmla="*/ 21524 h 28992"/>
                <a:gd name="connsiteX3" fmla="*/ 419 w 29286"/>
                <a:gd name="connsiteY3" fmla="*/ 20559 h 28992"/>
                <a:gd name="connsiteX4" fmla="*/ 7217 w 29286"/>
                <a:gd name="connsiteY4" fmla="*/ 0 h 28992"/>
                <a:gd name="connsiteX5" fmla="*/ 29035 w 29286"/>
                <a:gd name="connsiteY5" fmla="*/ 7385 h 28992"/>
                <a:gd name="connsiteX6" fmla="*/ 29287 w 29286"/>
                <a:gd name="connsiteY6" fmla="*/ 7468 h 28992"/>
                <a:gd name="connsiteX7" fmla="*/ 2769 w 29286"/>
                <a:gd name="connsiteY7" fmla="*/ 20391 h 28992"/>
                <a:gd name="connsiteX8" fmla="*/ 20560 w 29286"/>
                <a:gd name="connsiteY8" fmla="*/ 26391 h 28992"/>
                <a:gd name="connsiteX9" fmla="*/ 26434 w 29286"/>
                <a:gd name="connsiteY9" fmla="*/ 8853 h 28992"/>
                <a:gd name="connsiteX10" fmla="*/ 8685 w 29286"/>
                <a:gd name="connsiteY10" fmla="*/ 2853 h 28992"/>
                <a:gd name="connsiteX11" fmla="*/ 2769 w 29286"/>
                <a:gd name="connsiteY11" fmla="*/ 20391 h 2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86" h="28992">
                  <a:moveTo>
                    <a:pt x="29287" y="7468"/>
                  </a:moveTo>
                  <a:lnTo>
                    <a:pt x="22070" y="28993"/>
                  </a:lnTo>
                  <a:lnTo>
                    <a:pt x="0" y="21524"/>
                  </a:lnTo>
                  <a:lnTo>
                    <a:pt x="419" y="20559"/>
                  </a:lnTo>
                  <a:lnTo>
                    <a:pt x="7217" y="0"/>
                  </a:lnTo>
                  <a:lnTo>
                    <a:pt x="29035" y="7385"/>
                  </a:lnTo>
                  <a:lnTo>
                    <a:pt x="29287" y="7468"/>
                  </a:lnTo>
                  <a:close/>
                  <a:moveTo>
                    <a:pt x="2769" y="20391"/>
                  </a:moveTo>
                  <a:lnTo>
                    <a:pt x="20560" y="26391"/>
                  </a:lnTo>
                  <a:lnTo>
                    <a:pt x="26434" y="8853"/>
                  </a:lnTo>
                  <a:lnTo>
                    <a:pt x="8685" y="2853"/>
                  </a:lnTo>
                  <a:lnTo>
                    <a:pt x="2769" y="20391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C350FD49-0581-E1E6-A0D5-25777CE29619}"/>
                </a:ext>
              </a:extLst>
            </p:cNvPr>
            <p:cNvSpPr/>
            <p:nvPr/>
          </p:nvSpPr>
          <p:spPr>
            <a:xfrm rot="5400000">
              <a:off x="7498496" y="5082469"/>
              <a:ext cx="40280" cy="39609"/>
            </a:xfrm>
            <a:custGeom>
              <a:avLst/>
              <a:gdLst>
                <a:gd name="connsiteX0" fmla="*/ 503 w 40280"/>
                <a:gd name="connsiteY0" fmla="*/ 29539 h 39609"/>
                <a:gd name="connsiteX1" fmla="*/ 30462 w 40280"/>
                <a:gd name="connsiteY1" fmla="*/ 39609 h 39609"/>
                <a:gd name="connsiteX2" fmla="*/ 40280 w 40280"/>
                <a:gd name="connsiteY2" fmla="*/ 10071 h 39609"/>
                <a:gd name="connsiteX3" fmla="*/ 10364 w 40280"/>
                <a:gd name="connsiteY3" fmla="*/ 0 h 39609"/>
                <a:gd name="connsiteX4" fmla="*/ 1552 w 40280"/>
                <a:gd name="connsiteY4" fmla="*/ 25469 h 39609"/>
                <a:gd name="connsiteX5" fmla="*/ 0 w 40280"/>
                <a:gd name="connsiteY5" fmla="*/ 29371 h 39609"/>
                <a:gd name="connsiteX6" fmla="*/ 503 w 40280"/>
                <a:gd name="connsiteY6" fmla="*/ 29539 h 39609"/>
                <a:gd name="connsiteX7" fmla="*/ 23916 w 40280"/>
                <a:gd name="connsiteY7" fmla="*/ 26476 h 39609"/>
                <a:gd name="connsiteX8" fmla="*/ 14056 w 40280"/>
                <a:gd name="connsiteY8" fmla="*/ 23077 h 39609"/>
                <a:gd name="connsiteX9" fmla="*/ 17371 w 40280"/>
                <a:gd name="connsiteY9" fmla="*/ 13343 h 39609"/>
                <a:gd name="connsiteX10" fmla="*/ 26979 w 40280"/>
                <a:gd name="connsiteY10" fmla="*/ 16658 h 39609"/>
                <a:gd name="connsiteX11" fmla="*/ 23664 w 40280"/>
                <a:gd name="connsiteY11" fmla="*/ 26392 h 39609"/>
                <a:gd name="connsiteX12" fmla="*/ 23916 w 40280"/>
                <a:gd name="connsiteY12" fmla="*/ 26476 h 3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280" h="39609">
                  <a:moveTo>
                    <a:pt x="503" y="29539"/>
                  </a:moveTo>
                  <a:lnTo>
                    <a:pt x="30462" y="39609"/>
                  </a:lnTo>
                  <a:lnTo>
                    <a:pt x="40280" y="10071"/>
                  </a:lnTo>
                  <a:lnTo>
                    <a:pt x="10364" y="0"/>
                  </a:lnTo>
                  <a:lnTo>
                    <a:pt x="1552" y="25469"/>
                  </a:lnTo>
                  <a:lnTo>
                    <a:pt x="0" y="29371"/>
                  </a:lnTo>
                  <a:lnTo>
                    <a:pt x="503" y="29539"/>
                  </a:lnTo>
                  <a:close/>
                  <a:moveTo>
                    <a:pt x="23916" y="26476"/>
                  </a:moveTo>
                  <a:lnTo>
                    <a:pt x="14056" y="23077"/>
                  </a:lnTo>
                  <a:lnTo>
                    <a:pt x="17371" y="13343"/>
                  </a:lnTo>
                  <a:lnTo>
                    <a:pt x="26979" y="16658"/>
                  </a:lnTo>
                  <a:lnTo>
                    <a:pt x="23664" y="26392"/>
                  </a:lnTo>
                  <a:lnTo>
                    <a:pt x="23916" y="26476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ACCF85B9-480D-29BF-23F6-93FFC4928E71}"/>
                </a:ext>
              </a:extLst>
            </p:cNvPr>
            <p:cNvSpPr/>
            <p:nvPr/>
          </p:nvSpPr>
          <p:spPr>
            <a:xfrm rot="5400000">
              <a:off x="7541712" y="4980091"/>
              <a:ext cx="29664" cy="29160"/>
            </a:xfrm>
            <a:custGeom>
              <a:avLst/>
              <a:gdLst>
                <a:gd name="connsiteX0" fmla="*/ 29665 w 29664"/>
                <a:gd name="connsiteY0" fmla="*/ 7594 h 29160"/>
                <a:gd name="connsiteX1" fmla="*/ 21861 w 29664"/>
                <a:gd name="connsiteY1" fmla="*/ 29161 h 29160"/>
                <a:gd name="connsiteX2" fmla="*/ 0 w 29664"/>
                <a:gd name="connsiteY2" fmla="*/ 21230 h 29160"/>
                <a:gd name="connsiteX3" fmla="*/ 420 w 29664"/>
                <a:gd name="connsiteY3" fmla="*/ 20223 h 29160"/>
                <a:gd name="connsiteX4" fmla="*/ 7972 w 29664"/>
                <a:gd name="connsiteY4" fmla="*/ 0 h 29160"/>
                <a:gd name="connsiteX5" fmla="*/ 29581 w 29664"/>
                <a:gd name="connsiteY5" fmla="*/ 7846 h 29160"/>
                <a:gd name="connsiteX6" fmla="*/ 29665 w 29664"/>
                <a:gd name="connsiteY6" fmla="*/ 7594 h 29160"/>
                <a:gd name="connsiteX7" fmla="*/ 2895 w 29664"/>
                <a:gd name="connsiteY7" fmla="*/ 19804 h 29160"/>
                <a:gd name="connsiteX8" fmla="*/ 20686 w 29664"/>
                <a:gd name="connsiteY8" fmla="*/ 26391 h 29160"/>
                <a:gd name="connsiteX9" fmla="*/ 27063 w 29664"/>
                <a:gd name="connsiteY9" fmla="*/ 9105 h 29160"/>
                <a:gd name="connsiteX10" fmla="*/ 9483 w 29664"/>
                <a:gd name="connsiteY10" fmla="*/ 2601 h 29160"/>
                <a:gd name="connsiteX11" fmla="*/ 3105 w 29664"/>
                <a:gd name="connsiteY11" fmla="*/ 19930 h 29160"/>
                <a:gd name="connsiteX12" fmla="*/ 2895 w 29664"/>
                <a:gd name="connsiteY12" fmla="*/ 19804 h 2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64" h="29160">
                  <a:moveTo>
                    <a:pt x="29665" y="7594"/>
                  </a:moveTo>
                  <a:lnTo>
                    <a:pt x="21861" y="29161"/>
                  </a:lnTo>
                  <a:lnTo>
                    <a:pt x="0" y="21230"/>
                  </a:lnTo>
                  <a:lnTo>
                    <a:pt x="420" y="20223"/>
                  </a:lnTo>
                  <a:lnTo>
                    <a:pt x="7972" y="0"/>
                  </a:lnTo>
                  <a:lnTo>
                    <a:pt x="29581" y="7846"/>
                  </a:lnTo>
                  <a:lnTo>
                    <a:pt x="29665" y="7594"/>
                  </a:lnTo>
                  <a:close/>
                  <a:moveTo>
                    <a:pt x="2895" y="19804"/>
                  </a:moveTo>
                  <a:lnTo>
                    <a:pt x="20686" y="26391"/>
                  </a:lnTo>
                  <a:lnTo>
                    <a:pt x="27063" y="9105"/>
                  </a:lnTo>
                  <a:lnTo>
                    <a:pt x="9483" y="2601"/>
                  </a:lnTo>
                  <a:lnTo>
                    <a:pt x="3105" y="19930"/>
                  </a:lnTo>
                  <a:lnTo>
                    <a:pt x="2895" y="1980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AC674428-58ED-16E9-FD1F-C0BD7137060C}"/>
                </a:ext>
              </a:extLst>
            </p:cNvPr>
            <p:cNvSpPr/>
            <p:nvPr/>
          </p:nvSpPr>
          <p:spPr>
            <a:xfrm rot="5400000">
              <a:off x="7536594" y="4974888"/>
              <a:ext cx="40531" cy="40028"/>
            </a:xfrm>
            <a:custGeom>
              <a:avLst/>
              <a:gdLst>
                <a:gd name="connsiteX0" fmla="*/ 0 w 40531"/>
                <a:gd name="connsiteY0" fmla="*/ 29119 h 40028"/>
                <a:gd name="connsiteX1" fmla="*/ 29916 w 40531"/>
                <a:gd name="connsiteY1" fmla="*/ 40028 h 40028"/>
                <a:gd name="connsiteX2" fmla="*/ 40532 w 40531"/>
                <a:gd name="connsiteY2" fmla="*/ 10784 h 40028"/>
                <a:gd name="connsiteX3" fmla="*/ 10868 w 40531"/>
                <a:gd name="connsiteY3" fmla="*/ 0 h 40028"/>
                <a:gd name="connsiteX4" fmla="*/ 0 w 40531"/>
                <a:gd name="connsiteY4" fmla="*/ 29119 h 40028"/>
                <a:gd name="connsiteX5" fmla="*/ 23245 w 40531"/>
                <a:gd name="connsiteY5" fmla="*/ 26560 h 40028"/>
                <a:gd name="connsiteX6" fmla="*/ 13552 w 40531"/>
                <a:gd name="connsiteY6" fmla="*/ 22657 h 40028"/>
                <a:gd name="connsiteX7" fmla="*/ 17203 w 40531"/>
                <a:gd name="connsiteY7" fmla="*/ 13594 h 40028"/>
                <a:gd name="connsiteX8" fmla="*/ 26392 w 40531"/>
                <a:gd name="connsiteY8" fmla="*/ 17287 h 40028"/>
                <a:gd name="connsiteX9" fmla="*/ 22742 w 40531"/>
                <a:gd name="connsiteY9" fmla="*/ 26350 h 40028"/>
                <a:gd name="connsiteX10" fmla="*/ 23245 w 40531"/>
                <a:gd name="connsiteY10" fmla="*/ 26560 h 4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531" h="40028">
                  <a:moveTo>
                    <a:pt x="0" y="29119"/>
                  </a:moveTo>
                  <a:lnTo>
                    <a:pt x="29916" y="40028"/>
                  </a:lnTo>
                  <a:lnTo>
                    <a:pt x="40532" y="10784"/>
                  </a:lnTo>
                  <a:lnTo>
                    <a:pt x="10868" y="0"/>
                  </a:lnTo>
                  <a:lnTo>
                    <a:pt x="0" y="29119"/>
                  </a:lnTo>
                  <a:close/>
                  <a:moveTo>
                    <a:pt x="23245" y="26560"/>
                  </a:moveTo>
                  <a:lnTo>
                    <a:pt x="13552" y="22657"/>
                  </a:lnTo>
                  <a:lnTo>
                    <a:pt x="17203" y="13594"/>
                  </a:lnTo>
                  <a:lnTo>
                    <a:pt x="26392" y="17287"/>
                  </a:lnTo>
                  <a:lnTo>
                    <a:pt x="22742" y="26350"/>
                  </a:lnTo>
                  <a:lnTo>
                    <a:pt x="23245" y="26560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04F54D77-089F-40C9-5CB8-07F49E0BE593}"/>
                </a:ext>
              </a:extLst>
            </p:cNvPr>
            <p:cNvSpPr/>
            <p:nvPr/>
          </p:nvSpPr>
          <p:spPr>
            <a:xfrm rot="5400000">
              <a:off x="7582726" y="4873118"/>
              <a:ext cx="29874" cy="29580"/>
            </a:xfrm>
            <a:custGeom>
              <a:avLst/>
              <a:gdLst>
                <a:gd name="connsiteX0" fmla="*/ 29874 w 29874"/>
                <a:gd name="connsiteY0" fmla="*/ 8308 h 29580"/>
                <a:gd name="connsiteX1" fmla="*/ 21315 w 29874"/>
                <a:gd name="connsiteY1" fmla="*/ 29581 h 29580"/>
                <a:gd name="connsiteX2" fmla="*/ 0 w 29874"/>
                <a:gd name="connsiteY2" fmla="*/ 21021 h 29580"/>
                <a:gd name="connsiteX3" fmla="*/ 8434 w 29874"/>
                <a:gd name="connsiteY3" fmla="*/ 0 h 29580"/>
                <a:gd name="connsiteX4" fmla="*/ 29748 w 29874"/>
                <a:gd name="connsiteY4" fmla="*/ 8560 h 29580"/>
                <a:gd name="connsiteX5" fmla="*/ 29874 w 29874"/>
                <a:gd name="connsiteY5" fmla="*/ 8308 h 29580"/>
                <a:gd name="connsiteX6" fmla="*/ 2853 w 29874"/>
                <a:gd name="connsiteY6" fmla="*/ 19594 h 29580"/>
                <a:gd name="connsiteX7" fmla="*/ 20476 w 29874"/>
                <a:gd name="connsiteY7" fmla="*/ 26686 h 29580"/>
                <a:gd name="connsiteX8" fmla="*/ 27441 w 29874"/>
                <a:gd name="connsiteY8" fmla="*/ 9315 h 29580"/>
                <a:gd name="connsiteX9" fmla="*/ 9818 w 29874"/>
                <a:gd name="connsiteY9" fmla="*/ 2266 h 29580"/>
                <a:gd name="connsiteX10" fmla="*/ 2853 w 29874"/>
                <a:gd name="connsiteY10" fmla="*/ 19594 h 2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74" h="29580">
                  <a:moveTo>
                    <a:pt x="29874" y="8308"/>
                  </a:moveTo>
                  <a:lnTo>
                    <a:pt x="21315" y="29581"/>
                  </a:lnTo>
                  <a:lnTo>
                    <a:pt x="0" y="21021"/>
                  </a:lnTo>
                  <a:lnTo>
                    <a:pt x="8434" y="0"/>
                  </a:lnTo>
                  <a:lnTo>
                    <a:pt x="29748" y="8560"/>
                  </a:lnTo>
                  <a:lnTo>
                    <a:pt x="29874" y="8308"/>
                  </a:lnTo>
                  <a:close/>
                  <a:moveTo>
                    <a:pt x="2853" y="19594"/>
                  </a:moveTo>
                  <a:lnTo>
                    <a:pt x="20476" y="26686"/>
                  </a:lnTo>
                  <a:lnTo>
                    <a:pt x="27441" y="9315"/>
                  </a:lnTo>
                  <a:lnTo>
                    <a:pt x="9818" y="2266"/>
                  </a:lnTo>
                  <a:lnTo>
                    <a:pt x="2853" y="1959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E65EFFCF-8BF3-C2D8-D7DE-B79E8727EE9D}"/>
                </a:ext>
              </a:extLst>
            </p:cNvPr>
            <p:cNvSpPr/>
            <p:nvPr/>
          </p:nvSpPr>
          <p:spPr>
            <a:xfrm rot="5400000">
              <a:off x="7577147" y="4867580"/>
              <a:ext cx="41202" cy="40909"/>
            </a:xfrm>
            <a:custGeom>
              <a:avLst/>
              <a:gdLst>
                <a:gd name="connsiteX0" fmla="*/ 0 w 41202"/>
                <a:gd name="connsiteY0" fmla="*/ 29078 h 40909"/>
                <a:gd name="connsiteX1" fmla="*/ 29496 w 41202"/>
                <a:gd name="connsiteY1" fmla="*/ 40909 h 40909"/>
                <a:gd name="connsiteX2" fmla="*/ 41203 w 41202"/>
                <a:gd name="connsiteY2" fmla="*/ 11832 h 40909"/>
                <a:gd name="connsiteX3" fmla="*/ 11664 w 41202"/>
                <a:gd name="connsiteY3" fmla="*/ 0 h 40909"/>
                <a:gd name="connsiteX4" fmla="*/ 0 w 41202"/>
                <a:gd name="connsiteY4" fmla="*/ 29078 h 40909"/>
                <a:gd name="connsiteX5" fmla="*/ 23622 w 41202"/>
                <a:gd name="connsiteY5" fmla="*/ 26938 h 40909"/>
                <a:gd name="connsiteX6" fmla="*/ 13930 w 41202"/>
                <a:gd name="connsiteY6" fmla="*/ 23036 h 40909"/>
                <a:gd name="connsiteX7" fmla="*/ 17664 w 41202"/>
                <a:gd name="connsiteY7" fmla="*/ 13762 h 40909"/>
                <a:gd name="connsiteX8" fmla="*/ 27105 w 41202"/>
                <a:gd name="connsiteY8" fmla="*/ 17539 h 40909"/>
                <a:gd name="connsiteX9" fmla="*/ 23370 w 41202"/>
                <a:gd name="connsiteY9" fmla="*/ 26812 h 40909"/>
                <a:gd name="connsiteX10" fmla="*/ 23622 w 41202"/>
                <a:gd name="connsiteY10" fmla="*/ 26938 h 4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02" h="40909">
                  <a:moveTo>
                    <a:pt x="0" y="29078"/>
                  </a:moveTo>
                  <a:lnTo>
                    <a:pt x="29496" y="40909"/>
                  </a:lnTo>
                  <a:lnTo>
                    <a:pt x="41203" y="11832"/>
                  </a:lnTo>
                  <a:lnTo>
                    <a:pt x="11664" y="0"/>
                  </a:lnTo>
                  <a:lnTo>
                    <a:pt x="0" y="29078"/>
                  </a:lnTo>
                  <a:close/>
                  <a:moveTo>
                    <a:pt x="23622" y="26938"/>
                  </a:moveTo>
                  <a:lnTo>
                    <a:pt x="13930" y="23036"/>
                  </a:lnTo>
                  <a:lnTo>
                    <a:pt x="17664" y="13762"/>
                  </a:lnTo>
                  <a:lnTo>
                    <a:pt x="27105" y="17539"/>
                  </a:lnTo>
                  <a:lnTo>
                    <a:pt x="23370" y="26812"/>
                  </a:lnTo>
                  <a:lnTo>
                    <a:pt x="23622" y="2693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8255E860-E8F1-355A-D991-4E4D64361B95}"/>
                </a:ext>
              </a:extLst>
            </p:cNvPr>
            <p:cNvSpPr/>
            <p:nvPr/>
          </p:nvSpPr>
          <p:spPr>
            <a:xfrm rot="5400000">
              <a:off x="7626048" y="4766944"/>
              <a:ext cx="30629" cy="29957"/>
            </a:xfrm>
            <a:custGeom>
              <a:avLst/>
              <a:gdLst>
                <a:gd name="connsiteX0" fmla="*/ 30630 w 30629"/>
                <a:gd name="connsiteY0" fmla="*/ 8895 h 29957"/>
                <a:gd name="connsiteX1" fmla="*/ 21567 w 30629"/>
                <a:gd name="connsiteY1" fmla="*/ 29958 h 29957"/>
                <a:gd name="connsiteX2" fmla="*/ 0 w 30629"/>
                <a:gd name="connsiteY2" fmla="*/ 21315 h 29957"/>
                <a:gd name="connsiteX3" fmla="*/ 503 w 30629"/>
                <a:gd name="connsiteY3" fmla="*/ 20098 h 29957"/>
                <a:gd name="connsiteX4" fmla="*/ 9147 w 30629"/>
                <a:gd name="connsiteY4" fmla="*/ 0 h 29957"/>
                <a:gd name="connsiteX5" fmla="*/ 30462 w 30629"/>
                <a:gd name="connsiteY5" fmla="*/ 8560 h 29957"/>
                <a:gd name="connsiteX6" fmla="*/ 30630 w 30629"/>
                <a:gd name="connsiteY6" fmla="*/ 8895 h 29957"/>
                <a:gd name="connsiteX7" fmla="*/ 3021 w 30629"/>
                <a:gd name="connsiteY7" fmla="*/ 20224 h 29957"/>
                <a:gd name="connsiteX8" fmla="*/ 20644 w 30629"/>
                <a:gd name="connsiteY8" fmla="*/ 27315 h 29957"/>
                <a:gd name="connsiteX9" fmla="*/ 27399 w 30629"/>
                <a:gd name="connsiteY9" fmla="*/ 10448 h 29957"/>
                <a:gd name="connsiteX10" fmla="*/ 10280 w 30629"/>
                <a:gd name="connsiteY10" fmla="*/ 3566 h 29957"/>
                <a:gd name="connsiteX11" fmla="*/ 3021 w 30629"/>
                <a:gd name="connsiteY11" fmla="*/ 20224 h 2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29" h="29957">
                  <a:moveTo>
                    <a:pt x="30630" y="8895"/>
                  </a:moveTo>
                  <a:lnTo>
                    <a:pt x="21567" y="29958"/>
                  </a:lnTo>
                  <a:lnTo>
                    <a:pt x="0" y="21315"/>
                  </a:lnTo>
                  <a:lnTo>
                    <a:pt x="503" y="20098"/>
                  </a:lnTo>
                  <a:lnTo>
                    <a:pt x="9147" y="0"/>
                  </a:lnTo>
                  <a:lnTo>
                    <a:pt x="30462" y="8560"/>
                  </a:lnTo>
                  <a:lnTo>
                    <a:pt x="30630" y="8895"/>
                  </a:lnTo>
                  <a:close/>
                  <a:moveTo>
                    <a:pt x="3021" y="20224"/>
                  </a:moveTo>
                  <a:lnTo>
                    <a:pt x="20644" y="27315"/>
                  </a:lnTo>
                  <a:lnTo>
                    <a:pt x="27399" y="10448"/>
                  </a:lnTo>
                  <a:lnTo>
                    <a:pt x="10280" y="3566"/>
                  </a:lnTo>
                  <a:lnTo>
                    <a:pt x="3021" y="2022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FCF160C5-8E38-32FD-C8B6-D68631332B4F}"/>
                </a:ext>
              </a:extLst>
            </p:cNvPr>
            <p:cNvSpPr/>
            <p:nvPr/>
          </p:nvSpPr>
          <p:spPr>
            <a:xfrm rot="5400000">
              <a:off x="7620573" y="4761468"/>
              <a:ext cx="41244" cy="41119"/>
            </a:xfrm>
            <a:custGeom>
              <a:avLst/>
              <a:gdLst>
                <a:gd name="connsiteX0" fmla="*/ 29161 w 41244"/>
                <a:gd name="connsiteY0" fmla="*/ 40909 h 41119"/>
                <a:gd name="connsiteX1" fmla="*/ 41245 w 41244"/>
                <a:gd name="connsiteY1" fmla="*/ 12251 h 41119"/>
                <a:gd name="connsiteX2" fmla="*/ 12210 w 41244"/>
                <a:gd name="connsiteY2" fmla="*/ 0 h 41119"/>
                <a:gd name="connsiteX3" fmla="*/ 1594 w 41244"/>
                <a:gd name="connsiteY3" fmla="*/ 24965 h 41119"/>
                <a:gd name="connsiteX4" fmla="*/ 0 w 41244"/>
                <a:gd name="connsiteY4" fmla="*/ 28867 h 41119"/>
                <a:gd name="connsiteX5" fmla="*/ 29077 w 41244"/>
                <a:gd name="connsiteY5" fmla="*/ 41119 h 41119"/>
                <a:gd name="connsiteX6" fmla="*/ 29161 w 41244"/>
                <a:gd name="connsiteY6" fmla="*/ 40909 h 41119"/>
                <a:gd name="connsiteX7" fmla="*/ 27524 w 41244"/>
                <a:gd name="connsiteY7" fmla="*/ 17790 h 41119"/>
                <a:gd name="connsiteX8" fmla="*/ 23664 w 41244"/>
                <a:gd name="connsiteY8" fmla="*/ 27315 h 41119"/>
                <a:gd name="connsiteX9" fmla="*/ 14014 w 41244"/>
                <a:gd name="connsiteY9" fmla="*/ 23455 h 41119"/>
                <a:gd name="connsiteX10" fmla="*/ 17832 w 41244"/>
                <a:gd name="connsiteY10" fmla="*/ 13888 h 41119"/>
                <a:gd name="connsiteX11" fmla="*/ 27524 w 41244"/>
                <a:gd name="connsiteY11" fmla="*/ 17790 h 4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44" h="41119">
                  <a:moveTo>
                    <a:pt x="29161" y="40909"/>
                  </a:moveTo>
                  <a:lnTo>
                    <a:pt x="41245" y="12251"/>
                  </a:lnTo>
                  <a:lnTo>
                    <a:pt x="12210" y="0"/>
                  </a:lnTo>
                  <a:lnTo>
                    <a:pt x="1594" y="24965"/>
                  </a:lnTo>
                  <a:lnTo>
                    <a:pt x="0" y="28867"/>
                  </a:lnTo>
                  <a:lnTo>
                    <a:pt x="29077" y="41119"/>
                  </a:lnTo>
                  <a:lnTo>
                    <a:pt x="29161" y="40909"/>
                  </a:lnTo>
                  <a:close/>
                  <a:moveTo>
                    <a:pt x="27524" y="17790"/>
                  </a:moveTo>
                  <a:lnTo>
                    <a:pt x="23664" y="27315"/>
                  </a:lnTo>
                  <a:lnTo>
                    <a:pt x="14014" y="23455"/>
                  </a:lnTo>
                  <a:lnTo>
                    <a:pt x="17832" y="13888"/>
                  </a:lnTo>
                  <a:lnTo>
                    <a:pt x="27524" y="17790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FE629245-7CF3-0A51-7BB7-BC9B09A9303B}"/>
                </a:ext>
              </a:extLst>
            </p:cNvPr>
            <p:cNvSpPr/>
            <p:nvPr/>
          </p:nvSpPr>
          <p:spPr>
            <a:xfrm rot="5400000">
              <a:off x="7672454" y="4662342"/>
              <a:ext cx="30713" cy="30042"/>
            </a:xfrm>
            <a:custGeom>
              <a:avLst/>
              <a:gdLst>
                <a:gd name="connsiteX0" fmla="*/ 30714 w 30713"/>
                <a:gd name="connsiteY0" fmla="*/ 9441 h 30042"/>
                <a:gd name="connsiteX1" fmla="*/ 21273 w 30713"/>
                <a:gd name="connsiteY1" fmla="*/ 30043 h 30042"/>
                <a:gd name="connsiteX2" fmla="*/ 0 w 30713"/>
                <a:gd name="connsiteY2" fmla="*/ 20643 h 30042"/>
                <a:gd name="connsiteX3" fmla="*/ 378 w 30713"/>
                <a:gd name="connsiteY3" fmla="*/ 19678 h 30042"/>
                <a:gd name="connsiteX4" fmla="*/ 9441 w 30713"/>
                <a:gd name="connsiteY4" fmla="*/ 0 h 30042"/>
                <a:gd name="connsiteX5" fmla="*/ 30378 w 30713"/>
                <a:gd name="connsiteY5" fmla="*/ 9567 h 30042"/>
                <a:gd name="connsiteX6" fmla="*/ 30714 w 30713"/>
                <a:gd name="connsiteY6" fmla="*/ 9441 h 30042"/>
                <a:gd name="connsiteX7" fmla="*/ 3021 w 30713"/>
                <a:gd name="connsiteY7" fmla="*/ 19594 h 30042"/>
                <a:gd name="connsiteX8" fmla="*/ 20308 w 30713"/>
                <a:gd name="connsiteY8" fmla="*/ 27399 h 30042"/>
                <a:gd name="connsiteX9" fmla="*/ 27944 w 30713"/>
                <a:gd name="connsiteY9" fmla="*/ 10574 h 30042"/>
                <a:gd name="connsiteX10" fmla="*/ 10868 w 30713"/>
                <a:gd name="connsiteY10" fmla="*/ 2853 h 30042"/>
                <a:gd name="connsiteX11" fmla="*/ 3021 w 30713"/>
                <a:gd name="connsiteY11" fmla="*/ 19594 h 30042"/>
                <a:gd name="connsiteX12" fmla="*/ 3021 w 30713"/>
                <a:gd name="connsiteY12" fmla="*/ 19594 h 3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713" h="30042">
                  <a:moveTo>
                    <a:pt x="30714" y="9441"/>
                  </a:moveTo>
                  <a:lnTo>
                    <a:pt x="21273" y="30043"/>
                  </a:lnTo>
                  <a:lnTo>
                    <a:pt x="0" y="20643"/>
                  </a:lnTo>
                  <a:lnTo>
                    <a:pt x="378" y="19678"/>
                  </a:lnTo>
                  <a:lnTo>
                    <a:pt x="9441" y="0"/>
                  </a:lnTo>
                  <a:lnTo>
                    <a:pt x="30378" y="9567"/>
                  </a:lnTo>
                  <a:lnTo>
                    <a:pt x="30714" y="9441"/>
                  </a:lnTo>
                  <a:close/>
                  <a:moveTo>
                    <a:pt x="3021" y="19594"/>
                  </a:moveTo>
                  <a:lnTo>
                    <a:pt x="20308" y="27399"/>
                  </a:lnTo>
                  <a:lnTo>
                    <a:pt x="27944" y="10574"/>
                  </a:lnTo>
                  <a:lnTo>
                    <a:pt x="10868" y="2853"/>
                  </a:lnTo>
                  <a:lnTo>
                    <a:pt x="3021" y="19594"/>
                  </a:lnTo>
                  <a:lnTo>
                    <a:pt x="3021" y="19594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D703C005-E8D4-8C90-7CC7-F1A4FB4D7E0B}"/>
                </a:ext>
              </a:extLst>
            </p:cNvPr>
            <p:cNvSpPr/>
            <p:nvPr/>
          </p:nvSpPr>
          <p:spPr>
            <a:xfrm rot="5400000">
              <a:off x="7666873" y="4656551"/>
              <a:ext cx="41832" cy="41328"/>
            </a:xfrm>
            <a:custGeom>
              <a:avLst/>
              <a:gdLst>
                <a:gd name="connsiteX0" fmla="*/ 29035 w 41832"/>
                <a:gd name="connsiteY0" fmla="*/ 41328 h 41328"/>
                <a:gd name="connsiteX1" fmla="*/ 41832 w 41832"/>
                <a:gd name="connsiteY1" fmla="*/ 12964 h 41328"/>
                <a:gd name="connsiteX2" fmla="*/ 13091 w 41832"/>
                <a:gd name="connsiteY2" fmla="*/ 0 h 41328"/>
                <a:gd name="connsiteX3" fmla="*/ 0 w 41832"/>
                <a:gd name="connsiteY3" fmla="*/ 28238 h 41328"/>
                <a:gd name="connsiteX4" fmla="*/ 28783 w 41832"/>
                <a:gd name="connsiteY4" fmla="*/ 41202 h 41328"/>
                <a:gd name="connsiteX5" fmla="*/ 29035 w 41832"/>
                <a:gd name="connsiteY5" fmla="*/ 41328 h 41328"/>
                <a:gd name="connsiteX6" fmla="*/ 27944 w 41832"/>
                <a:gd name="connsiteY6" fmla="*/ 18167 h 41328"/>
                <a:gd name="connsiteX7" fmla="*/ 23622 w 41832"/>
                <a:gd name="connsiteY7" fmla="*/ 27524 h 41328"/>
                <a:gd name="connsiteX8" fmla="*/ 14140 w 41832"/>
                <a:gd name="connsiteY8" fmla="*/ 23118 h 41328"/>
                <a:gd name="connsiteX9" fmla="*/ 18462 w 41832"/>
                <a:gd name="connsiteY9" fmla="*/ 13803 h 41328"/>
                <a:gd name="connsiteX10" fmla="*/ 27692 w 41832"/>
                <a:gd name="connsiteY10" fmla="*/ 18083 h 41328"/>
                <a:gd name="connsiteX11" fmla="*/ 27944 w 41832"/>
                <a:gd name="connsiteY11" fmla="*/ 18167 h 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832" h="41328">
                  <a:moveTo>
                    <a:pt x="29035" y="41328"/>
                  </a:moveTo>
                  <a:lnTo>
                    <a:pt x="41832" y="12964"/>
                  </a:lnTo>
                  <a:lnTo>
                    <a:pt x="13091" y="0"/>
                  </a:lnTo>
                  <a:lnTo>
                    <a:pt x="0" y="28238"/>
                  </a:lnTo>
                  <a:lnTo>
                    <a:pt x="28783" y="41202"/>
                  </a:lnTo>
                  <a:lnTo>
                    <a:pt x="29035" y="41328"/>
                  </a:lnTo>
                  <a:close/>
                  <a:moveTo>
                    <a:pt x="27944" y="18167"/>
                  </a:moveTo>
                  <a:lnTo>
                    <a:pt x="23622" y="27524"/>
                  </a:lnTo>
                  <a:lnTo>
                    <a:pt x="14140" y="23118"/>
                  </a:lnTo>
                  <a:lnTo>
                    <a:pt x="18462" y="13803"/>
                  </a:lnTo>
                  <a:lnTo>
                    <a:pt x="27692" y="18083"/>
                  </a:lnTo>
                  <a:lnTo>
                    <a:pt x="27944" y="1816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A71F13D5-E36E-B990-27C0-282EBB454E68}"/>
                </a:ext>
              </a:extLst>
            </p:cNvPr>
            <p:cNvSpPr/>
            <p:nvPr/>
          </p:nvSpPr>
          <p:spPr>
            <a:xfrm rot="5400000">
              <a:off x="7721104" y="4558726"/>
              <a:ext cx="30923" cy="30461"/>
            </a:xfrm>
            <a:custGeom>
              <a:avLst/>
              <a:gdLst>
                <a:gd name="connsiteX0" fmla="*/ 30923 w 30923"/>
                <a:gd name="connsiteY0" fmla="*/ 10070 h 30461"/>
                <a:gd name="connsiteX1" fmla="*/ 20979 w 30923"/>
                <a:gd name="connsiteY1" fmla="*/ 30462 h 30461"/>
                <a:gd name="connsiteX2" fmla="*/ 0 w 30923"/>
                <a:gd name="connsiteY2" fmla="*/ 20349 h 30461"/>
                <a:gd name="connsiteX3" fmla="*/ 378 w 30923"/>
                <a:gd name="connsiteY3" fmla="*/ 19342 h 30461"/>
                <a:gd name="connsiteX4" fmla="*/ 10196 w 30923"/>
                <a:gd name="connsiteY4" fmla="*/ 0 h 30461"/>
                <a:gd name="connsiteX5" fmla="*/ 30923 w 30923"/>
                <a:gd name="connsiteY5" fmla="*/ 10070 h 30461"/>
                <a:gd name="connsiteX6" fmla="*/ 30923 w 30923"/>
                <a:gd name="connsiteY6" fmla="*/ 10070 h 30461"/>
                <a:gd name="connsiteX7" fmla="*/ 2895 w 30923"/>
                <a:gd name="connsiteY7" fmla="*/ 19510 h 30461"/>
                <a:gd name="connsiteX8" fmla="*/ 19762 w 30923"/>
                <a:gd name="connsiteY8" fmla="*/ 27734 h 30461"/>
                <a:gd name="connsiteX9" fmla="*/ 27903 w 30923"/>
                <a:gd name="connsiteY9" fmla="*/ 11119 h 30461"/>
                <a:gd name="connsiteX10" fmla="*/ 11035 w 30923"/>
                <a:gd name="connsiteY10" fmla="*/ 2895 h 30461"/>
                <a:gd name="connsiteX11" fmla="*/ 2895 w 30923"/>
                <a:gd name="connsiteY11" fmla="*/ 19510 h 3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3" h="30461">
                  <a:moveTo>
                    <a:pt x="30923" y="10070"/>
                  </a:moveTo>
                  <a:lnTo>
                    <a:pt x="20979" y="30462"/>
                  </a:lnTo>
                  <a:lnTo>
                    <a:pt x="0" y="20349"/>
                  </a:lnTo>
                  <a:lnTo>
                    <a:pt x="378" y="19342"/>
                  </a:lnTo>
                  <a:lnTo>
                    <a:pt x="10196" y="0"/>
                  </a:lnTo>
                  <a:lnTo>
                    <a:pt x="30923" y="10070"/>
                  </a:lnTo>
                  <a:lnTo>
                    <a:pt x="30923" y="10070"/>
                  </a:lnTo>
                  <a:close/>
                  <a:moveTo>
                    <a:pt x="2895" y="19510"/>
                  </a:moveTo>
                  <a:lnTo>
                    <a:pt x="19762" y="27734"/>
                  </a:lnTo>
                  <a:lnTo>
                    <a:pt x="27903" y="11119"/>
                  </a:lnTo>
                  <a:lnTo>
                    <a:pt x="11035" y="2895"/>
                  </a:lnTo>
                  <a:lnTo>
                    <a:pt x="2895" y="19510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9AEEC047-9D60-4F61-5218-8E3F5EA2E7B6}"/>
                </a:ext>
              </a:extLst>
            </p:cNvPr>
            <p:cNvSpPr/>
            <p:nvPr/>
          </p:nvSpPr>
          <p:spPr>
            <a:xfrm rot="5400000">
              <a:off x="7715378" y="4553083"/>
              <a:ext cx="42335" cy="41748"/>
            </a:xfrm>
            <a:custGeom>
              <a:avLst/>
              <a:gdLst>
                <a:gd name="connsiteX0" fmla="*/ 28742 w 42335"/>
                <a:gd name="connsiteY0" fmla="*/ 41748 h 41748"/>
                <a:gd name="connsiteX1" fmla="*/ 42336 w 42335"/>
                <a:gd name="connsiteY1" fmla="*/ 13720 h 41748"/>
                <a:gd name="connsiteX2" fmla="*/ 13846 w 42335"/>
                <a:gd name="connsiteY2" fmla="*/ 0 h 41748"/>
                <a:gd name="connsiteX3" fmla="*/ 0 w 42335"/>
                <a:gd name="connsiteY3" fmla="*/ 27945 h 41748"/>
                <a:gd name="connsiteX4" fmla="*/ 28490 w 42335"/>
                <a:gd name="connsiteY4" fmla="*/ 41664 h 41748"/>
                <a:gd name="connsiteX5" fmla="*/ 28742 w 42335"/>
                <a:gd name="connsiteY5" fmla="*/ 41748 h 41748"/>
                <a:gd name="connsiteX6" fmla="*/ 28280 w 42335"/>
                <a:gd name="connsiteY6" fmla="*/ 18587 h 41748"/>
                <a:gd name="connsiteX7" fmla="*/ 23790 w 42335"/>
                <a:gd name="connsiteY7" fmla="*/ 27567 h 41748"/>
                <a:gd name="connsiteX8" fmla="*/ 14392 w 42335"/>
                <a:gd name="connsiteY8" fmla="*/ 22951 h 41748"/>
                <a:gd name="connsiteX9" fmla="*/ 18881 w 42335"/>
                <a:gd name="connsiteY9" fmla="*/ 13930 h 41748"/>
                <a:gd name="connsiteX10" fmla="*/ 28112 w 42335"/>
                <a:gd name="connsiteY10" fmla="*/ 18210 h 41748"/>
                <a:gd name="connsiteX11" fmla="*/ 28280 w 42335"/>
                <a:gd name="connsiteY11" fmla="*/ 18587 h 4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35" h="41748">
                  <a:moveTo>
                    <a:pt x="28742" y="41748"/>
                  </a:moveTo>
                  <a:lnTo>
                    <a:pt x="42336" y="13720"/>
                  </a:lnTo>
                  <a:lnTo>
                    <a:pt x="13846" y="0"/>
                  </a:lnTo>
                  <a:lnTo>
                    <a:pt x="0" y="27945"/>
                  </a:lnTo>
                  <a:lnTo>
                    <a:pt x="28490" y="41664"/>
                  </a:lnTo>
                  <a:lnTo>
                    <a:pt x="28742" y="41748"/>
                  </a:lnTo>
                  <a:close/>
                  <a:moveTo>
                    <a:pt x="28280" y="18587"/>
                  </a:moveTo>
                  <a:lnTo>
                    <a:pt x="23790" y="27567"/>
                  </a:lnTo>
                  <a:lnTo>
                    <a:pt x="14392" y="22951"/>
                  </a:lnTo>
                  <a:lnTo>
                    <a:pt x="18881" y="13930"/>
                  </a:lnTo>
                  <a:lnTo>
                    <a:pt x="28112" y="18210"/>
                  </a:lnTo>
                  <a:lnTo>
                    <a:pt x="28280" y="1858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851CCC26-A77E-B75C-9C81-9F23263BFCB5}"/>
                </a:ext>
              </a:extLst>
            </p:cNvPr>
            <p:cNvSpPr/>
            <p:nvPr/>
          </p:nvSpPr>
          <p:spPr>
            <a:xfrm rot="5400000">
              <a:off x="7772502" y="4456598"/>
              <a:ext cx="31220" cy="30671"/>
            </a:xfrm>
            <a:custGeom>
              <a:avLst/>
              <a:gdLst>
                <a:gd name="connsiteX0" fmla="*/ 30969 w 31220"/>
                <a:gd name="connsiteY0" fmla="*/ 10448 h 30671"/>
                <a:gd name="connsiteX1" fmla="*/ 20564 w 31220"/>
                <a:gd name="connsiteY1" fmla="*/ 30672 h 30671"/>
                <a:gd name="connsiteX2" fmla="*/ 0 w 31220"/>
                <a:gd name="connsiteY2" fmla="*/ 20140 h 30671"/>
                <a:gd name="connsiteX3" fmla="*/ 394 w 31220"/>
                <a:gd name="connsiteY3" fmla="*/ 19175 h 30671"/>
                <a:gd name="connsiteX4" fmla="*/ 10682 w 31220"/>
                <a:gd name="connsiteY4" fmla="*/ 0 h 30671"/>
                <a:gd name="connsiteX5" fmla="*/ 31221 w 31220"/>
                <a:gd name="connsiteY5" fmla="*/ 10532 h 30671"/>
                <a:gd name="connsiteX6" fmla="*/ 30969 w 31220"/>
                <a:gd name="connsiteY6" fmla="*/ 10448 h 30671"/>
                <a:gd name="connsiteX7" fmla="*/ 2673 w 31220"/>
                <a:gd name="connsiteY7" fmla="*/ 19217 h 30671"/>
                <a:gd name="connsiteX8" fmla="*/ 19431 w 31220"/>
                <a:gd name="connsiteY8" fmla="*/ 27651 h 30671"/>
                <a:gd name="connsiteX9" fmla="*/ 28074 w 31220"/>
                <a:gd name="connsiteY9" fmla="*/ 11244 h 30671"/>
                <a:gd name="connsiteX10" fmla="*/ 11287 w 31220"/>
                <a:gd name="connsiteY10" fmla="*/ 2811 h 30671"/>
                <a:gd name="connsiteX11" fmla="*/ 2673 w 31220"/>
                <a:gd name="connsiteY11" fmla="*/ 19217 h 3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220" h="30671">
                  <a:moveTo>
                    <a:pt x="30969" y="10448"/>
                  </a:moveTo>
                  <a:lnTo>
                    <a:pt x="20564" y="30672"/>
                  </a:lnTo>
                  <a:lnTo>
                    <a:pt x="0" y="20140"/>
                  </a:lnTo>
                  <a:lnTo>
                    <a:pt x="394" y="19175"/>
                  </a:lnTo>
                  <a:lnTo>
                    <a:pt x="10682" y="0"/>
                  </a:lnTo>
                  <a:lnTo>
                    <a:pt x="31221" y="10532"/>
                  </a:lnTo>
                  <a:lnTo>
                    <a:pt x="30969" y="10448"/>
                  </a:lnTo>
                  <a:close/>
                  <a:moveTo>
                    <a:pt x="2673" y="19217"/>
                  </a:moveTo>
                  <a:lnTo>
                    <a:pt x="19431" y="27651"/>
                  </a:lnTo>
                  <a:lnTo>
                    <a:pt x="28074" y="11244"/>
                  </a:lnTo>
                  <a:lnTo>
                    <a:pt x="11287" y="2811"/>
                  </a:lnTo>
                  <a:lnTo>
                    <a:pt x="2673" y="1921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C91A9540-51A2-BC45-4C9D-E65504211C04}"/>
                </a:ext>
              </a:extLst>
            </p:cNvPr>
            <p:cNvSpPr/>
            <p:nvPr/>
          </p:nvSpPr>
          <p:spPr>
            <a:xfrm rot="5400000">
              <a:off x="7767160" y="4450962"/>
              <a:ext cx="41987" cy="41833"/>
            </a:xfrm>
            <a:custGeom>
              <a:avLst/>
              <a:gdLst>
                <a:gd name="connsiteX0" fmla="*/ 27806 w 41987"/>
                <a:gd name="connsiteY0" fmla="*/ 41833 h 41833"/>
                <a:gd name="connsiteX1" fmla="*/ 41988 w 41987"/>
                <a:gd name="connsiteY1" fmla="*/ 14350 h 41833"/>
                <a:gd name="connsiteX2" fmla="*/ 14073 w 41987"/>
                <a:gd name="connsiteY2" fmla="*/ 0 h 41833"/>
                <a:gd name="connsiteX3" fmla="*/ 1569 w 41987"/>
                <a:gd name="connsiteY3" fmla="*/ 23917 h 41833"/>
                <a:gd name="connsiteX4" fmla="*/ 0 w 41987"/>
                <a:gd name="connsiteY4" fmla="*/ 27819 h 41833"/>
                <a:gd name="connsiteX5" fmla="*/ 27806 w 41987"/>
                <a:gd name="connsiteY5" fmla="*/ 41833 h 41833"/>
                <a:gd name="connsiteX6" fmla="*/ 27806 w 41987"/>
                <a:gd name="connsiteY6" fmla="*/ 41833 h 41833"/>
                <a:gd name="connsiteX7" fmla="*/ 27889 w 41987"/>
                <a:gd name="connsiteY7" fmla="*/ 18630 h 41833"/>
                <a:gd name="connsiteX8" fmla="*/ 23064 w 41987"/>
                <a:gd name="connsiteY8" fmla="*/ 27735 h 41833"/>
                <a:gd name="connsiteX9" fmla="*/ 13800 w 41987"/>
                <a:gd name="connsiteY9" fmla="*/ 22868 h 41833"/>
                <a:gd name="connsiteX10" fmla="*/ 18625 w 41987"/>
                <a:gd name="connsiteY10" fmla="*/ 13762 h 41833"/>
                <a:gd name="connsiteX11" fmla="*/ 27889 w 41987"/>
                <a:gd name="connsiteY11" fmla="*/ 18630 h 4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87" h="41833">
                  <a:moveTo>
                    <a:pt x="27806" y="41833"/>
                  </a:moveTo>
                  <a:lnTo>
                    <a:pt x="41988" y="14350"/>
                  </a:lnTo>
                  <a:lnTo>
                    <a:pt x="14073" y="0"/>
                  </a:lnTo>
                  <a:lnTo>
                    <a:pt x="1569" y="23917"/>
                  </a:lnTo>
                  <a:lnTo>
                    <a:pt x="0" y="27819"/>
                  </a:lnTo>
                  <a:lnTo>
                    <a:pt x="27806" y="41833"/>
                  </a:lnTo>
                  <a:lnTo>
                    <a:pt x="27806" y="41833"/>
                  </a:lnTo>
                  <a:close/>
                  <a:moveTo>
                    <a:pt x="27889" y="18630"/>
                  </a:moveTo>
                  <a:lnTo>
                    <a:pt x="23064" y="27735"/>
                  </a:lnTo>
                  <a:lnTo>
                    <a:pt x="13800" y="22868"/>
                  </a:lnTo>
                  <a:lnTo>
                    <a:pt x="18625" y="13762"/>
                  </a:lnTo>
                  <a:lnTo>
                    <a:pt x="27889" y="18630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86C5014E-3C2A-DE20-CFF0-C92221D61158}"/>
                </a:ext>
              </a:extLst>
            </p:cNvPr>
            <p:cNvSpPr/>
            <p:nvPr/>
          </p:nvSpPr>
          <p:spPr>
            <a:xfrm rot="5400000">
              <a:off x="7826366" y="4355342"/>
              <a:ext cx="31619" cy="31216"/>
            </a:xfrm>
            <a:custGeom>
              <a:avLst/>
              <a:gdLst>
                <a:gd name="connsiteX0" fmla="*/ 31523 w 31619"/>
                <a:gd name="connsiteY0" fmla="*/ 11286 h 31216"/>
                <a:gd name="connsiteX1" fmla="*/ 20346 w 31619"/>
                <a:gd name="connsiteY1" fmla="*/ 31217 h 31216"/>
                <a:gd name="connsiteX2" fmla="*/ 19355 w 31619"/>
                <a:gd name="connsiteY2" fmla="*/ 30798 h 31216"/>
                <a:gd name="connsiteX3" fmla="*/ 990 w 31619"/>
                <a:gd name="connsiteY3" fmla="*/ 20601 h 31216"/>
                <a:gd name="connsiteX4" fmla="*/ 0 w 31619"/>
                <a:gd name="connsiteY4" fmla="*/ 20182 h 31216"/>
                <a:gd name="connsiteX5" fmla="*/ 491 w 31619"/>
                <a:gd name="connsiteY5" fmla="*/ 18965 h 31216"/>
                <a:gd name="connsiteX6" fmla="*/ 11274 w 31619"/>
                <a:gd name="connsiteY6" fmla="*/ 0 h 31216"/>
                <a:gd name="connsiteX7" fmla="*/ 12269 w 31619"/>
                <a:gd name="connsiteY7" fmla="*/ 419 h 31216"/>
                <a:gd name="connsiteX8" fmla="*/ 30630 w 31619"/>
                <a:gd name="connsiteY8" fmla="*/ 10616 h 31216"/>
                <a:gd name="connsiteX9" fmla="*/ 31620 w 31619"/>
                <a:gd name="connsiteY9" fmla="*/ 11035 h 31216"/>
                <a:gd name="connsiteX10" fmla="*/ 31523 w 31619"/>
                <a:gd name="connsiteY10" fmla="*/ 11286 h 31216"/>
                <a:gd name="connsiteX11" fmla="*/ 19494 w 31619"/>
                <a:gd name="connsiteY11" fmla="*/ 28322 h 31216"/>
                <a:gd name="connsiteX12" fmla="*/ 28603 w 31619"/>
                <a:gd name="connsiteY12" fmla="*/ 12083 h 31216"/>
                <a:gd name="connsiteX13" fmla="*/ 12029 w 31619"/>
                <a:gd name="connsiteY13" fmla="*/ 3147 h 31216"/>
                <a:gd name="connsiteX14" fmla="*/ 2920 w 31619"/>
                <a:gd name="connsiteY14" fmla="*/ 19384 h 31216"/>
                <a:gd name="connsiteX15" fmla="*/ 19494 w 31619"/>
                <a:gd name="connsiteY15" fmla="*/ 28322 h 3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19" h="31216">
                  <a:moveTo>
                    <a:pt x="31523" y="11286"/>
                  </a:moveTo>
                  <a:lnTo>
                    <a:pt x="20346" y="31217"/>
                  </a:lnTo>
                  <a:lnTo>
                    <a:pt x="19355" y="30798"/>
                  </a:lnTo>
                  <a:cubicBezTo>
                    <a:pt x="13301" y="27231"/>
                    <a:pt x="7049" y="24168"/>
                    <a:pt x="990" y="20601"/>
                  </a:cubicBezTo>
                  <a:lnTo>
                    <a:pt x="0" y="20182"/>
                  </a:lnTo>
                  <a:lnTo>
                    <a:pt x="491" y="18965"/>
                  </a:lnTo>
                  <a:lnTo>
                    <a:pt x="11274" y="0"/>
                  </a:lnTo>
                  <a:lnTo>
                    <a:pt x="12269" y="419"/>
                  </a:lnTo>
                  <a:cubicBezTo>
                    <a:pt x="18323" y="3986"/>
                    <a:pt x="24474" y="7301"/>
                    <a:pt x="30630" y="10616"/>
                  </a:cubicBezTo>
                  <a:lnTo>
                    <a:pt x="31620" y="11035"/>
                  </a:lnTo>
                  <a:lnTo>
                    <a:pt x="31523" y="11286"/>
                  </a:lnTo>
                  <a:close/>
                  <a:moveTo>
                    <a:pt x="19494" y="28322"/>
                  </a:moveTo>
                  <a:lnTo>
                    <a:pt x="28603" y="12083"/>
                  </a:lnTo>
                  <a:cubicBezTo>
                    <a:pt x="23195" y="9063"/>
                    <a:pt x="17685" y="6294"/>
                    <a:pt x="12029" y="3147"/>
                  </a:cubicBezTo>
                  <a:lnTo>
                    <a:pt x="2920" y="19384"/>
                  </a:lnTo>
                  <a:cubicBezTo>
                    <a:pt x="8329" y="22406"/>
                    <a:pt x="13989" y="25511"/>
                    <a:pt x="19494" y="28322"/>
                  </a:cubicBez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A185D195-0147-C49B-E2C7-4242E595A640}"/>
                </a:ext>
              </a:extLst>
            </p:cNvPr>
            <p:cNvSpPr/>
            <p:nvPr/>
          </p:nvSpPr>
          <p:spPr>
            <a:xfrm rot="5400000">
              <a:off x="7820667" y="4349514"/>
              <a:ext cx="43099" cy="42378"/>
            </a:xfrm>
            <a:custGeom>
              <a:avLst/>
              <a:gdLst>
                <a:gd name="connsiteX0" fmla="*/ 28137 w 43099"/>
                <a:gd name="connsiteY0" fmla="*/ 42378 h 42378"/>
                <a:gd name="connsiteX1" fmla="*/ 43099 w 43099"/>
                <a:gd name="connsiteY1" fmla="*/ 15189 h 42378"/>
                <a:gd name="connsiteX2" fmla="*/ 38337 w 43099"/>
                <a:gd name="connsiteY2" fmla="*/ 12671 h 42378"/>
                <a:gd name="connsiteX3" fmla="*/ 31439 w 43099"/>
                <a:gd name="connsiteY3" fmla="*/ 9064 h 42378"/>
                <a:gd name="connsiteX4" fmla="*/ 19876 w 43099"/>
                <a:gd name="connsiteY4" fmla="*/ 2728 h 42378"/>
                <a:gd name="connsiteX5" fmla="*/ 15214 w 43099"/>
                <a:gd name="connsiteY5" fmla="*/ 0 h 42378"/>
                <a:gd name="connsiteX6" fmla="*/ 0 w 43099"/>
                <a:gd name="connsiteY6" fmla="*/ 27105 h 42378"/>
                <a:gd name="connsiteX7" fmla="*/ 4418 w 43099"/>
                <a:gd name="connsiteY7" fmla="*/ 29707 h 42378"/>
                <a:gd name="connsiteX8" fmla="*/ 16473 w 43099"/>
                <a:gd name="connsiteY8" fmla="*/ 36252 h 42378"/>
                <a:gd name="connsiteX9" fmla="*/ 22875 w 43099"/>
                <a:gd name="connsiteY9" fmla="*/ 39692 h 42378"/>
                <a:gd name="connsiteX10" fmla="*/ 27390 w 43099"/>
                <a:gd name="connsiteY10" fmla="*/ 42084 h 42378"/>
                <a:gd name="connsiteX11" fmla="*/ 28137 w 43099"/>
                <a:gd name="connsiteY11" fmla="*/ 42378 h 42378"/>
                <a:gd name="connsiteX12" fmla="*/ 28997 w 43099"/>
                <a:gd name="connsiteY12" fmla="*/ 19427 h 42378"/>
                <a:gd name="connsiteX13" fmla="*/ 23929 w 43099"/>
                <a:gd name="connsiteY13" fmla="*/ 28490 h 42378"/>
                <a:gd name="connsiteX14" fmla="*/ 22192 w 43099"/>
                <a:gd name="connsiteY14" fmla="*/ 27777 h 42378"/>
                <a:gd name="connsiteX15" fmla="*/ 14647 w 43099"/>
                <a:gd name="connsiteY15" fmla="*/ 23623 h 42378"/>
                <a:gd name="connsiteX16" fmla="*/ 19720 w 43099"/>
                <a:gd name="connsiteY16" fmla="*/ 14559 h 42378"/>
                <a:gd name="connsiteX17" fmla="*/ 27512 w 43099"/>
                <a:gd name="connsiteY17" fmla="*/ 18839 h 42378"/>
                <a:gd name="connsiteX18" fmla="*/ 28997 w 43099"/>
                <a:gd name="connsiteY18" fmla="*/ 19427 h 42378"/>
                <a:gd name="connsiteX19" fmla="*/ 28997 w 43099"/>
                <a:gd name="connsiteY19" fmla="*/ 19427 h 4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099" h="42378">
                  <a:moveTo>
                    <a:pt x="28137" y="42378"/>
                  </a:moveTo>
                  <a:lnTo>
                    <a:pt x="43099" y="15189"/>
                  </a:lnTo>
                  <a:lnTo>
                    <a:pt x="38337" y="12671"/>
                  </a:lnTo>
                  <a:cubicBezTo>
                    <a:pt x="35954" y="11454"/>
                    <a:pt x="33822" y="10322"/>
                    <a:pt x="31439" y="9064"/>
                  </a:cubicBezTo>
                  <a:cubicBezTo>
                    <a:pt x="27667" y="6966"/>
                    <a:pt x="23895" y="4910"/>
                    <a:pt x="19876" y="2728"/>
                  </a:cubicBezTo>
                  <a:lnTo>
                    <a:pt x="15214" y="0"/>
                  </a:lnTo>
                  <a:lnTo>
                    <a:pt x="0" y="27105"/>
                  </a:lnTo>
                  <a:lnTo>
                    <a:pt x="4418" y="29707"/>
                  </a:lnTo>
                  <a:cubicBezTo>
                    <a:pt x="8438" y="31889"/>
                    <a:pt x="12453" y="34071"/>
                    <a:pt x="16473" y="36252"/>
                  </a:cubicBezTo>
                  <a:cubicBezTo>
                    <a:pt x="18608" y="37427"/>
                    <a:pt x="20744" y="38559"/>
                    <a:pt x="22875" y="39692"/>
                  </a:cubicBezTo>
                  <a:lnTo>
                    <a:pt x="27390" y="42084"/>
                  </a:lnTo>
                  <a:lnTo>
                    <a:pt x="28137" y="42378"/>
                  </a:lnTo>
                  <a:close/>
                  <a:moveTo>
                    <a:pt x="28997" y="19427"/>
                  </a:moveTo>
                  <a:lnTo>
                    <a:pt x="23929" y="28490"/>
                  </a:lnTo>
                  <a:lnTo>
                    <a:pt x="22192" y="27777"/>
                  </a:lnTo>
                  <a:cubicBezTo>
                    <a:pt x="19661" y="26182"/>
                    <a:pt x="17278" y="24965"/>
                    <a:pt x="14647" y="23623"/>
                  </a:cubicBezTo>
                  <a:lnTo>
                    <a:pt x="19720" y="14559"/>
                  </a:lnTo>
                  <a:cubicBezTo>
                    <a:pt x="22351" y="15902"/>
                    <a:pt x="24881" y="17497"/>
                    <a:pt x="27512" y="18839"/>
                  </a:cubicBezTo>
                  <a:lnTo>
                    <a:pt x="28997" y="19427"/>
                  </a:lnTo>
                  <a:lnTo>
                    <a:pt x="28997" y="19427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1C4FA8CC-510E-14A1-78DC-8C962860A12C}"/>
                </a:ext>
              </a:extLst>
            </p:cNvPr>
            <p:cNvSpPr/>
            <p:nvPr/>
          </p:nvSpPr>
          <p:spPr>
            <a:xfrm rot="5400000">
              <a:off x="7882696" y="4255711"/>
              <a:ext cx="31825" cy="31468"/>
            </a:xfrm>
            <a:custGeom>
              <a:avLst/>
              <a:gdLst>
                <a:gd name="connsiteX0" fmla="*/ 31825 w 31825"/>
                <a:gd name="connsiteY0" fmla="*/ 11748 h 31468"/>
                <a:gd name="connsiteX1" fmla="*/ 20153 w 31825"/>
                <a:gd name="connsiteY1" fmla="*/ 31469 h 31468"/>
                <a:gd name="connsiteX2" fmla="*/ 19158 w 31825"/>
                <a:gd name="connsiteY2" fmla="*/ 31049 h 31468"/>
                <a:gd name="connsiteX3" fmla="*/ 994 w 31825"/>
                <a:gd name="connsiteY3" fmla="*/ 20349 h 31468"/>
                <a:gd name="connsiteX4" fmla="*/ 0 w 31825"/>
                <a:gd name="connsiteY4" fmla="*/ 19972 h 31468"/>
                <a:gd name="connsiteX5" fmla="*/ 491 w 31825"/>
                <a:gd name="connsiteY5" fmla="*/ 18755 h 31468"/>
                <a:gd name="connsiteX6" fmla="*/ 11774 w 31825"/>
                <a:gd name="connsiteY6" fmla="*/ 0 h 31468"/>
                <a:gd name="connsiteX7" fmla="*/ 12764 w 31825"/>
                <a:gd name="connsiteY7" fmla="*/ 377 h 31468"/>
                <a:gd name="connsiteX8" fmla="*/ 30680 w 31825"/>
                <a:gd name="connsiteY8" fmla="*/ 10993 h 31468"/>
                <a:gd name="connsiteX9" fmla="*/ 31674 w 31825"/>
                <a:gd name="connsiteY9" fmla="*/ 11412 h 31468"/>
                <a:gd name="connsiteX10" fmla="*/ 31825 w 31825"/>
                <a:gd name="connsiteY10" fmla="*/ 11748 h 31468"/>
                <a:gd name="connsiteX11" fmla="*/ 19301 w 31825"/>
                <a:gd name="connsiteY11" fmla="*/ 28574 h 31468"/>
                <a:gd name="connsiteX12" fmla="*/ 28658 w 31825"/>
                <a:gd name="connsiteY12" fmla="*/ 12461 h 31468"/>
                <a:gd name="connsiteX13" fmla="*/ 12525 w 31825"/>
                <a:gd name="connsiteY13" fmla="*/ 3147 h 31468"/>
                <a:gd name="connsiteX14" fmla="*/ 2920 w 31825"/>
                <a:gd name="connsiteY14" fmla="*/ 19133 h 31468"/>
                <a:gd name="connsiteX15" fmla="*/ 19200 w 31825"/>
                <a:gd name="connsiteY15" fmla="*/ 28825 h 3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825" h="31468">
                  <a:moveTo>
                    <a:pt x="31825" y="11748"/>
                  </a:moveTo>
                  <a:lnTo>
                    <a:pt x="20153" y="31469"/>
                  </a:lnTo>
                  <a:lnTo>
                    <a:pt x="19158" y="31049"/>
                  </a:lnTo>
                  <a:cubicBezTo>
                    <a:pt x="13104" y="27483"/>
                    <a:pt x="7049" y="23916"/>
                    <a:pt x="994" y="20349"/>
                  </a:cubicBezTo>
                  <a:lnTo>
                    <a:pt x="0" y="19972"/>
                  </a:lnTo>
                  <a:lnTo>
                    <a:pt x="491" y="18755"/>
                  </a:lnTo>
                  <a:lnTo>
                    <a:pt x="11774" y="0"/>
                  </a:lnTo>
                  <a:lnTo>
                    <a:pt x="12764" y="377"/>
                  </a:lnTo>
                  <a:cubicBezTo>
                    <a:pt x="18722" y="4196"/>
                    <a:pt x="24529" y="7678"/>
                    <a:pt x="30680" y="10993"/>
                  </a:cubicBezTo>
                  <a:lnTo>
                    <a:pt x="31674" y="11412"/>
                  </a:lnTo>
                  <a:lnTo>
                    <a:pt x="31825" y="11748"/>
                  </a:lnTo>
                  <a:close/>
                  <a:moveTo>
                    <a:pt x="19301" y="28574"/>
                  </a:moveTo>
                  <a:lnTo>
                    <a:pt x="28658" y="12461"/>
                  </a:lnTo>
                  <a:cubicBezTo>
                    <a:pt x="23245" y="9441"/>
                    <a:pt x="17933" y="6168"/>
                    <a:pt x="12525" y="3147"/>
                  </a:cubicBezTo>
                  <a:lnTo>
                    <a:pt x="2920" y="19133"/>
                  </a:lnTo>
                  <a:cubicBezTo>
                    <a:pt x="8232" y="22405"/>
                    <a:pt x="13641" y="25427"/>
                    <a:pt x="19200" y="28825"/>
                  </a:cubicBezTo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676145DB-B136-8B7D-DA21-6B98BF3D252F}"/>
                </a:ext>
              </a:extLst>
            </p:cNvPr>
            <p:cNvSpPr/>
            <p:nvPr/>
          </p:nvSpPr>
          <p:spPr>
            <a:xfrm rot="5400000">
              <a:off x="7877222" y="4249938"/>
              <a:ext cx="43108" cy="42714"/>
            </a:xfrm>
            <a:custGeom>
              <a:avLst/>
              <a:gdLst>
                <a:gd name="connsiteX0" fmla="*/ 27499 w 43108"/>
                <a:gd name="connsiteY0" fmla="*/ 42714 h 42714"/>
                <a:gd name="connsiteX1" fmla="*/ 43108 w 43108"/>
                <a:gd name="connsiteY1" fmla="*/ 16070 h 42714"/>
                <a:gd name="connsiteX2" fmla="*/ 38442 w 43108"/>
                <a:gd name="connsiteY2" fmla="*/ 13343 h 42714"/>
                <a:gd name="connsiteX3" fmla="*/ 20526 w 43108"/>
                <a:gd name="connsiteY3" fmla="*/ 2728 h 42714"/>
                <a:gd name="connsiteX4" fmla="*/ 15860 w 43108"/>
                <a:gd name="connsiteY4" fmla="*/ 0 h 42714"/>
                <a:gd name="connsiteX5" fmla="*/ 0 w 43108"/>
                <a:gd name="connsiteY5" fmla="*/ 26560 h 42714"/>
                <a:gd name="connsiteX6" fmla="*/ 4418 w 43108"/>
                <a:gd name="connsiteY6" fmla="*/ 29162 h 42714"/>
                <a:gd name="connsiteX7" fmla="*/ 22586 w 43108"/>
                <a:gd name="connsiteY7" fmla="*/ 39902 h 42714"/>
                <a:gd name="connsiteX8" fmla="*/ 27000 w 43108"/>
                <a:gd name="connsiteY8" fmla="*/ 42504 h 42714"/>
                <a:gd name="connsiteX9" fmla="*/ 27499 w 43108"/>
                <a:gd name="connsiteY9" fmla="*/ 42714 h 42714"/>
                <a:gd name="connsiteX10" fmla="*/ 28955 w 43108"/>
                <a:gd name="connsiteY10" fmla="*/ 19721 h 42714"/>
                <a:gd name="connsiteX11" fmla="*/ 23635 w 43108"/>
                <a:gd name="connsiteY11" fmla="*/ 28658 h 42714"/>
                <a:gd name="connsiteX12" fmla="*/ 14551 w 43108"/>
                <a:gd name="connsiteY12" fmla="*/ 23329 h 42714"/>
                <a:gd name="connsiteX13" fmla="*/ 19871 w 43108"/>
                <a:gd name="connsiteY13" fmla="*/ 14392 h 42714"/>
                <a:gd name="connsiteX14" fmla="*/ 28955 w 43108"/>
                <a:gd name="connsiteY14" fmla="*/ 19721 h 4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108" h="42714">
                  <a:moveTo>
                    <a:pt x="27499" y="42714"/>
                  </a:moveTo>
                  <a:lnTo>
                    <a:pt x="43108" y="16070"/>
                  </a:lnTo>
                  <a:lnTo>
                    <a:pt x="38442" y="13343"/>
                  </a:lnTo>
                  <a:cubicBezTo>
                    <a:pt x="31397" y="9357"/>
                    <a:pt x="25838" y="6001"/>
                    <a:pt x="20526" y="2728"/>
                  </a:cubicBezTo>
                  <a:lnTo>
                    <a:pt x="15860" y="0"/>
                  </a:lnTo>
                  <a:lnTo>
                    <a:pt x="0" y="26560"/>
                  </a:lnTo>
                  <a:lnTo>
                    <a:pt x="4418" y="29162"/>
                  </a:lnTo>
                  <a:cubicBezTo>
                    <a:pt x="9730" y="32434"/>
                    <a:pt x="15537" y="35916"/>
                    <a:pt x="22586" y="39902"/>
                  </a:cubicBezTo>
                  <a:lnTo>
                    <a:pt x="27000" y="42504"/>
                  </a:lnTo>
                  <a:lnTo>
                    <a:pt x="27499" y="42714"/>
                  </a:lnTo>
                  <a:close/>
                  <a:moveTo>
                    <a:pt x="28955" y="19721"/>
                  </a:moveTo>
                  <a:lnTo>
                    <a:pt x="23635" y="28658"/>
                  </a:lnTo>
                  <a:cubicBezTo>
                    <a:pt x="20362" y="26770"/>
                    <a:pt x="17333" y="25007"/>
                    <a:pt x="14551" y="23329"/>
                  </a:cubicBezTo>
                  <a:lnTo>
                    <a:pt x="19871" y="14392"/>
                  </a:lnTo>
                  <a:cubicBezTo>
                    <a:pt x="22653" y="16070"/>
                    <a:pt x="25678" y="17832"/>
                    <a:pt x="28955" y="19721"/>
                  </a:cubicBez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AD63FF1E-E949-6D07-CD29-0AB5FE2DC879}"/>
                </a:ext>
              </a:extLst>
            </p:cNvPr>
            <p:cNvSpPr/>
            <p:nvPr/>
          </p:nvSpPr>
          <p:spPr>
            <a:xfrm rot="5400000">
              <a:off x="7957422" y="4133363"/>
              <a:ext cx="31829" cy="31552"/>
            </a:xfrm>
            <a:custGeom>
              <a:avLst/>
              <a:gdLst>
                <a:gd name="connsiteX0" fmla="*/ 31582 w 31829"/>
                <a:gd name="connsiteY0" fmla="*/ 12251 h 31552"/>
                <a:gd name="connsiteX1" fmla="*/ 19510 w 31829"/>
                <a:gd name="connsiteY1" fmla="*/ 31553 h 31552"/>
                <a:gd name="connsiteX2" fmla="*/ 0 w 31829"/>
                <a:gd name="connsiteY2" fmla="*/ 19175 h 31552"/>
                <a:gd name="connsiteX3" fmla="*/ 394 w 31829"/>
                <a:gd name="connsiteY3" fmla="*/ 18210 h 31552"/>
                <a:gd name="connsiteX4" fmla="*/ 12319 w 31829"/>
                <a:gd name="connsiteY4" fmla="*/ 0 h 31552"/>
                <a:gd name="connsiteX5" fmla="*/ 31829 w 31829"/>
                <a:gd name="connsiteY5" fmla="*/ 12377 h 31552"/>
                <a:gd name="connsiteX6" fmla="*/ 31582 w 31829"/>
                <a:gd name="connsiteY6" fmla="*/ 12251 h 31552"/>
                <a:gd name="connsiteX7" fmla="*/ 2824 w 31829"/>
                <a:gd name="connsiteY7" fmla="*/ 18587 h 31552"/>
                <a:gd name="connsiteX8" fmla="*/ 18659 w 31829"/>
                <a:gd name="connsiteY8" fmla="*/ 28658 h 31552"/>
                <a:gd name="connsiteX9" fmla="*/ 28662 w 31829"/>
                <a:gd name="connsiteY9" fmla="*/ 13091 h 31552"/>
                <a:gd name="connsiteX10" fmla="*/ 12827 w 31829"/>
                <a:gd name="connsiteY10" fmla="*/ 3021 h 31552"/>
                <a:gd name="connsiteX11" fmla="*/ 2824 w 31829"/>
                <a:gd name="connsiteY11" fmla="*/ 18587 h 3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29" h="31552">
                  <a:moveTo>
                    <a:pt x="31582" y="12251"/>
                  </a:moveTo>
                  <a:lnTo>
                    <a:pt x="19510" y="31553"/>
                  </a:lnTo>
                  <a:lnTo>
                    <a:pt x="0" y="19175"/>
                  </a:lnTo>
                  <a:lnTo>
                    <a:pt x="394" y="18210"/>
                  </a:lnTo>
                  <a:lnTo>
                    <a:pt x="12319" y="0"/>
                  </a:lnTo>
                  <a:lnTo>
                    <a:pt x="31829" y="12377"/>
                  </a:lnTo>
                  <a:lnTo>
                    <a:pt x="31582" y="12251"/>
                  </a:lnTo>
                  <a:close/>
                  <a:moveTo>
                    <a:pt x="2824" y="18587"/>
                  </a:moveTo>
                  <a:lnTo>
                    <a:pt x="18659" y="28658"/>
                  </a:lnTo>
                  <a:lnTo>
                    <a:pt x="28662" y="13091"/>
                  </a:lnTo>
                  <a:lnTo>
                    <a:pt x="12827" y="3021"/>
                  </a:lnTo>
                  <a:lnTo>
                    <a:pt x="2824" y="1858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87ABE70E-7477-6769-3DD6-ABED5AB404F0}"/>
                </a:ext>
              </a:extLst>
            </p:cNvPr>
            <p:cNvSpPr/>
            <p:nvPr/>
          </p:nvSpPr>
          <p:spPr>
            <a:xfrm rot="5400000">
              <a:off x="7951919" y="4127394"/>
              <a:ext cx="43212" cy="43091"/>
            </a:xfrm>
            <a:custGeom>
              <a:avLst/>
              <a:gdLst>
                <a:gd name="connsiteX0" fmla="*/ 26606 w 43212"/>
                <a:gd name="connsiteY0" fmla="*/ 43091 h 43091"/>
                <a:gd name="connsiteX1" fmla="*/ 43213 w 43212"/>
                <a:gd name="connsiteY1" fmla="*/ 16825 h 43091"/>
                <a:gd name="connsiteX2" fmla="*/ 16850 w 43212"/>
                <a:gd name="connsiteY2" fmla="*/ 0 h 43091"/>
                <a:gd name="connsiteX3" fmla="*/ 0 w 43212"/>
                <a:gd name="connsiteY3" fmla="*/ 26182 h 43091"/>
                <a:gd name="connsiteX4" fmla="*/ 26606 w 43212"/>
                <a:gd name="connsiteY4" fmla="*/ 43091 h 43091"/>
                <a:gd name="connsiteX5" fmla="*/ 28657 w 43212"/>
                <a:gd name="connsiteY5" fmla="*/ 20098 h 43091"/>
                <a:gd name="connsiteX6" fmla="*/ 23094 w 43212"/>
                <a:gd name="connsiteY6" fmla="*/ 28909 h 43091"/>
                <a:gd name="connsiteX7" fmla="*/ 14106 w 43212"/>
                <a:gd name="connsiteY7" fmla="*/ 23329 h 43091"/>
                <a:gd name="connsiteX8" fmla="*/ 19674 w 43212"/>
                <a:gd name="connsiteY8" fmla="*/ 14475 h 43091"/>
                <a:gd name="connsiteX9" fmla="*/ 28410 w 43212"/>
                <a:gd name="connsiteY9" fmla="*/ 19972 h 43091"/>
                <a:gd name="connsiteX10" fmla="*/ 28657 w 43212"/>
                <a:gd name="connsiteY10" fmla="*/ 20098 h 4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212" h="43091">
                  <a:moveTo>
                    <a:pt x="26606" y="43091"/>
                  </a:moveTo>
                  <a:lnTo>
                    <a:pt x="43213" y="16825"/>
                  </a:lnTo>
                  <a:lnTo>
                    <a:pt x="16850" y="0"/>
                  </a:lnTo>
                  <a:lnTo>
                    <a:pt x="0" y="26182"/>
                  </a:lnTo>
                  <a:lnTo>
                    <a:pt x="26606" y="43091"/>
                  </a:lnTo>
                  <a:close/>
                  <a:moveTo>
                    <a:pt x="28657" y="20098"/>
                  </a:moveTo>
                  <a:lnTo>
                    <a:pt x="23094" y="28909"/>
                  </a:lnTo>
                  <a:lnTo>
                    <a:pt x="14106" y="23329"/>
                  </a:lnTo>
                  <a:lnTo>
                    <a:pt x="19674" y="14475"/>
                  </a:lnTo>
                  <a:lnTo>
                    <a:pt x="28410" y="19972"/>
                  </a:lnTo>
                  <a:lnTo>
                    <a:pt x="28657" y="2009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3117D3C7-C79B-9880-0483-293FAFBFFDF5}"/>
                </a:ext>
              </a:extLst>
            </p:cNvPr>
            <p:cNvSpPr/>
            <p:nvPr/>
          </p:nvSpPr>
          <p:spPr>
            <a:xfrm rot="5400000">
              <a:off x="7266720" y="6465873"/>
              <a:ext cx="23412" cy="23411"/>
            </a:xfrm>
            <a:custGeom>
              <a:avLst/>
              <a:gdLst>
                <a:gd name="connsiteX0" fmla="*/ 23412 w 23412"/>
                <a:gd name="connsiteY0" fmla="*/ 503 h 23411"/>
                <a:gd name="connsiteX1" fmla="*/ 23119 w 23412"/>
                <a:gd name="connsiteY1" fmla="*/ 23412 h 23411"/>
                <a:gd name="connsiteX2" fmla="*/ 0 w 23412"/>
                <a:gd name="connsiteY2" fmla="*/ 22909 h 23411"/>
                <a:gd name="connsiteX3" fmla="*/ 377 w 23412"/>
                <a:gd name="connsiteY3" fmla="*/ 21944 h 23411"/>
                <a:gd name="connsiteX4" fmla="*/ 252 w 23412"/>
                <a:gd name="connsiteY4" fmla="*/ 0 h 23411"/>
                <a:gd name="connsiteX5" fmla="*/ 23287 w 23412"/>
                <a:gd name="connsiteY5" fmla="*/ 755 h 23411"/>
                <a:gd name="connsiteX6" fmla="*/ 23412 w 23412"/>
                <a:gd name="connsiteY6" fmla="*/ 503 h 23411"/>
                <a:gd name="connsiteX7" fmla="*/ 2308 w 23412"/>
                <a:gd name="connsiteY7" fmla="*/ 20727 h 23411"/>
                <a:gd name="connsiteX8" fmla="*/ 21147 w 23412"/>
                <a:gd name="connsiteY8" fmla="*/ 21189 h 23411"/>
                <a:gd name="connsiteX9" fmla="*/ 21189 w 23412"/>
                <a:gd name="connsiteY9" fmla="*/ 2475 h 23411"/>
                <a:gd name="connsiteX10" fmla="*/ 2350 w 23412"/>
                <a:gd name="connsiteY10" fmla="*/ 1972 h 23411"/>
                <a:gd name="connsiteX11" fmla="*/ 2056 w 23412"/>
                <a:gd name="connsiteY11" fmla="*/ 20601 h 23411"/>
                <a:gd name="connsiteX12" fmla="*/ 2308 w 23412"/>
                <a:gd name="connsiteY12" fmla="*/ 20727 h 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12" h="23411">
                  <a:moveTo>
                    <a:pt x="23412" y="503"/>
                  </a:moveTo>
                  <a:lnTo>
                    <a:pt x="23119" y="23412"/>
                  </a:lnTo>
                  <a:lnTo>
                    <a:pt x="0" y="22909"/>
                  </a:lnTo>
                  <a:lnTo>
                    <a:pt x="377" y="21944"/>
                  </a:lnTo>
                  <a:lnTo>
                    <a:pt x="252" y="0"/>
                  </a:lnTo>
                  <a:lnTo>
                    <a:pt x="23287" y="755"/>
                  </a:lnTo>
                  <a:lnTo>
                    <a:pt x="23412" y="503"/>
                  </a:lnTo>
                  <a:close/>
                  <a:moveTo>
                    <a:pt x="2308" y="20727"/>
                  </a:moveTo>
                  <a:lnTo>
                    <a:pt x="21147" y="21189"/>
                  </a:lnTo>
                  <a:lnTo>
                    <a:pt x="21189" y="2475"/>
                  </a:lnTo>
                  <a:lnTo>
                    <a:pt x="2350" y="1972"/>
                  </a:lnTo>
                  <a:lnTo>
                    <a:pt x="2056" y="20601"/>
                  </a:lnTo>
                  <a:lnTo>
                    <a:pt x="2308" y="2072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40512CBB-3747-03C2-5F2B-ED2FB7E33898}"/>
                </a:ext>
              </a:extLst>
            </p:cNvPr>
            <p:cNvSpPr/>
            <p:nvPr/>
          </p:nvSpPr>
          <p:spPr>
            <a:xfrm rot="5400000">
              <a:off x="7262355" y="6461425"/>
              <a:ext cx="32139" cy="31971"/>
            </a:xfrm>
            <a:custGeom>
              <a:avLst/>
              <a:gdLst>
                <a:gd name="connsiteX0" fmla="*/ 335 w 32139"/>
                <a:gd name="connsiteY0" fmla="*/ 31175 h 31971"/>
                <a:gd name="connsiteX1" fmla="*/ 31972 w 32139"/>
                <a:gd name="connsiteY1" fmla="*/ 31972 h 31971"/>
                <a:gd name="connsiteX2" fmla="*/ 32140 w 32139"/>
                <a:gd name="connsiteY2" fmla="*/ 797 h 31971"/>
                <a:gd name="connsiteX3" fmla="*/ 461 w 32139"/>
                <a:gd name="connsiteY3" fmla="*/ 0 h 31971"/>
                <a:gd name="connsiteX4" fmla="*/ 0 w 32139"/>
                <a:gd name="connsiteY4" fmla="*/ 31343 h 31971"/>
                <a:gd name="connsiteX5" fmla="*/ 335 w 32139"/>
                <a:gd name="connsiteY5" fmla="*/ 31175 h 31971"/>
                <a:gd name="connsiteX6" fmla="*/ 21357 w 32139"/>
                <a:gd name="connsiteY6" fmla="*/ 21189 h 31971"/>
                <a:gd name="connsiteX7" fmla="*/ 11035 w 32139"/>
                <a:gd name="connsiteY7" fmla="*/ 21021 h 31971"/>
                <a:gd name="connsiteX8" fmla="*/ 11119 w 32139"/>
                <a:gd name="connsiteY8" fmla="*/ 10825 h 31971"/>
                <a:gd name="connsiteX9" fmla="*/ 21399 w 32139"/>
                <a:gd name="connsiteY9" fmla="*/ 10993 h 31971"/>
                <a:gd name="connsiteX10" fmla="*/ 21357 w 32139"/>
                <a:gd name="connsiteY10" fmla="*/ 21189 h 3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139" h="31971">
                  <a:moveTo>
                    <a:pt x="335" y="31175"/>
                  </a:moveTo>
                  <a:lnTo>
                    <a:pt x="31972" y="31972"/>
                  </a:lnTo>
                  <a:lnTo>
                    <a:pt x="32140" y="797"/>
                  </a:lnTo>
                  <a:lnTo>
                    <a:pt x="461" y="0"/>
                  </a:lnTo>
                  <a:lnTo>
                    <a:pt x="0" y="31343"/>
                  </a:lnTo>
                  <a:lnTo>
                    <a:pt x="335" y="31175"/>
                  </a:lnTo>
                  <a:close/>
                  <a:moveTo>
                    <a:pt x="21357" y="21189"/>
                  </a:moveTo>
                  <a:lnTo>
                    <a:pt x="11035" y="21021"/>
                  </a:lnTo>
                  <a:lnTo>
                    <a:pt x="11119" y="10825"/>
                  </a:lnTo>
                  <a:lnTo>
                    <a:pt x="21399" y="10993"/>
                  </a:lnTo>
                  <a:lnTo>
                    <a:pt x="21357" y="21189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29A12A46-C34E-B9BE-0748-76B6034E2DBB}"/>
                </a:ext>
              </a:extLst>
            </p:cNvPr>
            <p:cNvSpPr/>
            <p:nvPr/>
          </p:nvSpPr>
          <p:spPr>
            <a:xfrm rot="5400000">
              <a:off x="7270159" y="6351327"/>
              <a:ext cx="23958" cy="24041"/>
            </a:xfrm>
            <a:custGeom>
              <a:avLst/>
              <a:gdLst>
                <a:gd name="connsiteX0" fmla="*/ 23958 w 23958"/>
                <a:gd name="connsiteY0" fmla="*/ 1342 h 24041"/>
                <a:gd name="connsiteX1" fmla="*/ 23203 w 23958"/>
                <a:gd name="connsiteY1" fmla="*/ 24042 h 24041"/>
                <a:gd name="connsiteX2" fmla="*/ 0 w 23958"/>
                <a:gd name="connsiteY2" fmla="*/ 22951 h 24041"/>
                <a:gd name="connsiteX3" fmla="*/ 420 w 23958"/>
                <a:gd name="connsiteY3" fmla="*/ 21944 h 24041"/>
                <a:gd name="connsiteX4" fmla="*/ 881 w 23958"/>
                <a:gd name="connsiteY4" fmla="*/ 0 h 24041"/>
                <a:gd name="connsiteX5" fmla="*/ 23958 w 23958"/>
                <a:gd name="connsiteY5" fmla="*/ 1342 h 24041"/>
                <a:gd name="connsiteX6" fmla="*/ 2224 w 23958"/>
                <a:gd name="connsiteY6" fmla="*/ 20979 h 24041"/>
                <a:gd name="connsiteX7" fmla="*/ 21105 w 23958"/>
                <a:gd name="connsiteY7" fmla="*/ 22070 h 24041"/>
                <a:gd name="connsiteX8" fmla="*/ 21651 w 23958"/>
                <a:gd name="connsiteY8" fmla="*/ 3524 h 24041"/>
                <a:gd name="connsiteX9" fmla="*/ 3021 w 23958"/>
                <a:gd name="connsiteY9" fmla="*/ 2559 h 24041"/>
                <a:gd name="connsiteX10" fmla="*/ 2476 w 23958"/>
                <a:gd name="connsiteY10" fmla="*/ 21104 h 24041"/>
                <a:gd name="connsiteX11" fmla="*/ 2224 w 23958"/>
                <a:gd name="connsiteY11" fmla="*/ 20979 h 2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958" h="24041">
                  <a:moveTo>
                    <a:pt x="23958" y="1342"/>
                  </a:moveTo>
                  <a:lnTo>
                    <a:pt x="23203" y="24042"/>
                  </a:lnTo>
                  <a:lnTo>
                    <a:pt x="0" y="22951"/>
                  </a:lnTo>
                  <a:lnTo>
                    <a:pt x="420" y="21944"/>
                  </a:lnTo>
                  <a:lnTo>
                    <a:pt x="881" y="0"/>
                  </a:lnTo>
                  <a:lnTo>
                    <a:pt x="23958" y="1342"/>
                  </a:lnTo>
                  <a:close/>
                  <a:moveTo>
                    <a:pt x="2224" y="20979"/>
                  </a:moveTo>
                  <a:lnTo>
                    <a:pt x="21105" y="22070"/>
                  </a:lnTo>
                  <a:lnTo>
                    <a:pt x="21651" y="3524"/>
                  </a:lnTo>
                  <a:lnTo>
                    <a:pt x="3021" y="2559"/>
                  </a:lnTo>
                  <a:lnTo>
                    <a:pt x="2476" y="21104"/>
                  </a:lnTo>
                  <a:lnTo>
                    <a:pt x="2224" y="20979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21D79363-EAFA-4029-3975-1FDBF52BBDCA}"/>
                </a:ext>
              </a:extLst>
            </p:cNvPr>
            <p:cNvSpPr/>
            <p:nvPr/>
          </p:nvSpPr>
          <p:spPr>
            <a:xfrm rot="5400000">
              <a:off x="7265628" y="6347047"/>
              <a:ext cx="32685" cy="32768"/>
            </a:xfrm>
            <a:custGeom>
              <a:avLst/>
              <a:gdLst>
                <a:gd name="connsiteX0" fmla="*/ 84 w 32685"/>
                <a:gd name="connsiteY0" fmla="*/ 31133 h 32768"/>
                <a:gd name="connsiteX1" fmla="*/ 31721 w 32685"/>
                <a:gd name="connsiteY1" fmla="*/ 32769 h 32768"/>
                <a:gd name="connsiteX2" fmla="*/ 32686 w 32685"/>
                <a:gd name="connsiteY2" fmla="*/ 1636 h 32768"/>
                <a:gd name="connsiteX3" fmla="*/ 1091 w 32685"/>
                <a:gd name="connsiteY3" fmla="*/ 0 h 32768"/>
                <a:gd name="connsiteX4" fmla="*/ 0 w 32685"/>
                <a:gd name="connsiteY4" fmla="*/ 31385 h 32768"/>
                <a:gd name="connsiteX5" fmla="*/ 84 w 32685"/>
                <a:gd name="connsiteY5" fmla="*/ 31133 h 32768"/>
                <a:gd name="connsiteX6" fmla="*/ 21399 w 32685"/>
                <a:gd name="connsiteY6" fmla="*/ 21818 h 32768"/>
                <a:gd name="connsiteX7" fmla="*/ 10952 w 32685"/>
                <a:gd name="connsiteY7" fmla="*/ 21314 h 32768"/>
                <a:gd name="connsiteX8" fmla="*/ 11287 w 32685"/>
                <a:gd name="connsiteY8" fmla="*/ 11202 h 32768"/>
                <a:gd name="connsiteX9" fmla="*/ 21483 w 32685"/>
                <a:gd name="connsiteY9" fmla="*/ 11621 h 32768"/>
                <a:gd name="connsiteX10" fmla="*/ 21147 w 32685"/>
                <a:gd name="connsiteY10" fmla="*/ 21692 h 32768"/>
                <a:gd name="connsiteX11" fmla="*/ 21399 w 32685"/>
                <a:gd name="connsiteY11" fmla="*/ 21818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685" h="32768">
                  <a:moveTo>
                    <a:pt x="84" y="31133"/>
                  </a:moveTo>
                  <a:lnTo>
                    <a:pt x="31721" y="32769"/>
                  </a:lnTo>
                  <a:lnTo>
                    <a:pt x="32686" y="1636"/>
                  </a:lnTo>
                  <a:lnTo>
                    <a:pt x="1091" y="0"/>
                  </a:lnTo>
                  <a:lnTo>
                    <a:pt x="0" y="31385"/>
                  </a:lnTo>
                  <a:lnTo>
                    <a:pt x="84" y="31133"/>
                  </a:lnTo>
                  <a:close/>
                  <a:moveTo>
                    <a:pt x="21399" y="21818"/>
                  </a:moveTo>
                  <a:lnTo>
                    <a:pt x="10952" y="21314"/>
                  </a:lnTo>
                  <a:lnTo>
                    <a:pt x="11287" y="11202"/>
                  </a:lnTo>
                  <a:lnTo>
                    <a:pt x="21483" y="11621"/>
                  </a:lnTo>
                  <a:lnTo>
                    <a:pt x="21147" y="21692"/>
                  </a:lnTo>
                  <a:lnTo>
                    <a:pt x="21399" y="21818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FAD68D5F-C525-B410-1185-5682990D183D}"/>
                </a:ext>
              </a:extLst>
            </p:cNvPr>
            <p:cNvSpPr/>
            <p:nvPr/>
          </p:nvSpPr>
          <p:spPr>
            <a:xfrm rot="5400000">
              <a:off x="7276244" y="6236907"/>
              <a:ext cx="24503" cy="24922"/>
            </a:xfrm>
            <a:custGeom>
              <a:avLst/>
              <a:gdLst>
                <a:gd name="connsiteX0" fmla="*/ 24503 w 24503"/>
                <a:gd name="connsiteY0" fmla="*/ 2182 h 24922"/>
                <a:gd name="connsiteX1" fmla="*/ 23161 w 24503"/>
                <a:gd name="connsiteY1" fmla="*/ 24923 h 24922"/>
                <a:gd name="connsiteX2" fmla="*/ 0 w 24503"/>
                <a:gd name="connsiteY2" fmla="*/ 22993 h 24922"/>
                <a:gd name="connsiteX3" fmla="*/ 419 w 24503"/>
                <a:gd name="connsiteY3" fmla="*/ 22028 h 24922"/>
                <a:gd name="connsiteX4" fmla="*/ 1468 w 24503"/>
                <a:gd name="connsiteY4" fmla="*/ 0 h 24922"/>
                <a:gd name="connsiteX5" fmla="*/ 24378 w 24503"/>
                <a:gd name="connsiteY5" fmla="*/ 1846 h 24922"/>
                <a:gd name="connsiteX6" fmla="*/ 24503 w 24503"/>
                <a:gd name="connsiteY6" fmla="*/ 2182 h 24922"/>
                <a:gd name="connsiteX7" fmla="*/ 2475 w 24503"/>
                <a:gd name="connsiteY7" fmla="*/ 21147 h 24922"/>
                <a:gd name="connsiteX8" fmla="*/ 21189 w 24503"/>
                <a:gd name="connsiteY8" fmla="*/ 22699 h 24922"/>
                <a:gd name="connsiteX9" fmla="*/ 22280 w 24503"/>
                <a:gd name="connsiteY9" fmla="*/ 4112 h 24922"/>
                <a:gd name="connsiteX10" fmla="*/ 3608 w 24503"/>
                <a:gd name="connsiteY10" fmla="*/ 2602 h 24922"/>
                <a:gd name="connsiteX11" fmla="*/ 2475 w 24503"/>
                <a:gd name="connsiteY11" fmla="*/ 21147 h 24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03" h="24922">
                  <a:moveTo>
                    <a:pt x="24503" y="2182"/>
                  </a:moveTo>
                  <a:lnTo>
                    <a:pt x="23161" y="24923"/>
                  </a:lnTo>
                  <a:lnTo>
                    <a:pt x="0" y="22993"/>
                  </a:lnTo>
                  <a:lnTo>
                    <a:pt x="419" y="22028"/>
                  </a:lnTo>
                  <a:lnTo>
                    <a:pt x="1468" y="0"/>
                  </a:lnTo>
                  <a:lnTo>
                    <a:pt x="24378" y="1846"/>
                  </a:lnTo>
                  <a:lnTo>
                    <a:pt x="24503" y="2182"/>
                  </a:lnTo>
                  <a:close/>
                  <a:moveTo>
                    <a:pt x="2475" y="21147"/>
                  </a:moveTo>
                  <a:lnTo>
                    <a:pt x="21189" y="22699"/>
                  </a:lnTo>
                  <a:lnTo>
                    <a:pt x="22280" y="4112"/>
                  </a:lnTo>
                  <a:lnTo>
                    <a:pt x="3608" y="2602"/>
                  </a:lnTo>
                  <a:lnTo>
                    <a:pt x="2475" y="21147"/>
                  </a:lnTo>
                  <a:close/>
                </a:path>
              </a:pathLst>
            </a:custGeom>
            <a:solidFill>
              <a:srgbClr val="E2E2E2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52AE0F79-9A71-A53C-49E8-45C241B8E4DF}"/>
                </a:ext>
              </a:extLst>
            </p:cNvPr>
            <p:cNvSpPr/>
            <p:nvPr/>
          </p:nvSpPr>
          <p:spPr>
            <a:xfrm rot="5400000">
              <a:off x="7271607" y="6232564"/>
              <a:ext cx="33482" cy="33524"/>
            </a:xfrm>
            <a:custGeom>
              <a:avLst/>
              <a:gdLst>
                <a:gd name="connsiteX0" fmla="*/ 84 w 33482"/>
                <a:gd name="connsiteY0" fmla="*/ 31049 h 33524"/>
                <a:gd name="connsiteX1" fmla="*/ 31678 w 33482"/>
                <a:gd name="connsiteY1" fmla="*/ 33525 h 33524"/>
                <a:gd name="connsiteX2" fmla="*/ 33483 w 33482"/>
                <a:gd name="connsiteY2" fmla="*/ 2434 h 33524"/>
                <a:gd name="connsiteX3" fmla="*/ 1930 w 33482"/>
                <a:gd name="connsiteY3" fmla="*/ 0 h 33524"/>
                <a:gd name="connsiteX4" fmla="*/ 0 w 33482"/>
                <a:gd name="connsiteY4" fmla="*/ 31301 h 33524"/>
                <a:gd name="connsiteX5" fmla="*/ 84 w 33482"/>
                <a:gd name="connsiteY5" fmla="*/ 31049 h 33524"/>
                <a:gd name="connsiteX6" fmla="*/ 21818 w 33482"/>
                <a:gd name="connsiteY6" fmla="*/ 22154 h 33524"/>
                <a:gd name="connsiteX7" fmla="*/ 11455 w 33482"/>
                <a:gd name="connsiteY7" fmla="*/ 21399 h 33524"/>
                <a:gd name="connsiteX8" fmla="*/ 12126 w 33482"/>
                <a:gd name="connsiteY8" fmla="*/ 11160 h 33524"/>
                <a:gd name="connsiteX9" fmla="*/ 22490 w 33482"/>
                <a:gd name="connsiteY9" fmla="*/ 11916 h 33524"/>
                <a:gd name="connsiteX10" fmla="*/ 21818 w 33482"/>
                <a:gd name="connsiteY10" fmla="*/ 22154 h 3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482" h="33524">
                  <a:moveTo>
                    <a:pt x="84" y="31049"/>
                  </a:moveTo>
                  <a:lnTo>
                    <a:pt x="31678" y="33525"/>
                  </a:lnTo>
                  <a:lnTo>
                    <a:pt x="33483" y="2434"/>
                  </a:lnTo>
                  <a:lnTo>
                    <a:pt x="1930" y="0"/>
                  </a:lnTo>
                  <a:lnTo>
                    <a:pt x="0" y="31301"/>
                  </a:lnTo>
                  <a:lnTo>
                    <a:pt x="84" y="31049"/>
                  </a:lnTo>
                  <a:close/>
                  <a:moveTo>
                    <a:pt x="21818" y="22154"/>
                  </a:moveTo>
                  <a:lnTo>
                    <a:pt x="11455" y="21399"/>
                  </a:lnTo>
                  <a:lnTo>
                    <a:pt x="12126" y="11160"/>
                  </a:lnTo>
                  <a:lnTo>
                    <a:pt x="22490" y="11916"/>
                  </a:lnTo>
                  <a:lnTo>
                    <a:pt x="21818" y="22154"/>
                  </a:lnTo>
                  <a:close/>
                </a:path>
              </a:pathLst>
            </a:custGeom>
            <a:solidFill>
              <a:srgbClr val="FFFFFF"/>
            </a:solidFill>
            <a:ln w="2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7B03B731-2D05-C7E5-2949-E6D018B6ADD9}"/>
              </a:ext>
            </a:extLst>
          </p:cNvPr>
          <p:cNvSpPr/>
          <p:nvPr/>
        </p:nvSpPr>
        <p:spPr>
          <a:xfrm rot="5400000">
            <a:off x="8329101" y="3464635"/>
            <a:ext cx="344384" cy="344384"/>
          </a:xfrm>
          <a:prstGeom prst="ellipse">
            <a:avLst/>
          </a:prstGeom>
          <a:solidFill>
            <a:srgbClr val="D7C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5CBBA0-011D-A36B-29A7-58D87CF153E1}"/>
              </a:ext>
            </a:extLst>
          </p:cNvPr>
          <p:cNvSpPr/>
          <p:nvPr/>
        </p:nvSpPr>
        <p:spPr>
          <a:xfrm rot="5400000">
            <a:off x="9896367" y="2583585"/>
            <a:ext cx="150002" cy="150002"/>
          </a:xfrm>
          <a:prstGeom prst="ellipse">
            <a:avLst/>
          </a:prstGeom>
          <a:solidFill>
            <a:srgbClr val="FF5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EC68A636-49EA-A6DE-4BE0-8FCAF65C33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4814" y="5693229"/>
            <a:ext cx="4451561" cy="338138"/>
          </a:xfrm>
        </p:spPr>
        <p:txBody>
          <a:bodyPr/>
          <a:lstStyle>
            <a:lvl1pPr>
              <a:defRPr sz="1300" b="0" i="0">
                <a:solidFill>
                  <a:schemeClr val="bg1"/>
                </a:solidFill>
                <a:latin typeface="Source Sans Pro" panose="020B0503030403020204" pitchFamily="34" charset="77"/>
              </a:defRPr>
            </a:lvl1pPr>
            <a:lvl2pPr>
              <a:defRPr sz="1300" b="0" i="0">
                <a:latin typeface="Source Sans Pro" panose="020B0503030403020204" pitchFamily="34" charset="77"/>
              </a:defRPr>
            </a:lvl2pPr>
            <a:lvl3pPr>
              <a:defRPr sz="1300" b="0" i="0">
                <a:latin typeface="Source Sans Pro" panose="020B0503030403020204" pitchFamily="34" charset="77"/>
              </a:defRPr>
            </a:lvl3pPr>
            <a:lvl4pPr>
              <a:defRPr sz="1300" b="0" i="0">
                <a:latin typeface="Source Sans Pro" panose="020B0503030403020204" pitchFamily="34" charset="77"/>
              </a:defRPr>
            </a:lvl4pPr>
            <a:lvl5pPr>
              <a:defRPr sz="1300" b="0" i="0">
                <a:latin typeface="Source Sans Pro" panose="020B0503030403020204" pitchFamily="34" charset="77"/>
              </a:defRPr>
            </a:lvl5pPr>
          </a:lstStyle>
          <a:p>
            <a:pPr lvl="0"/>
            <a:r>
              <a:rPr lang="en-GB" dirty="0"/>
              <a:t>Date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5B75C2-526E-A1E3-2E64-8CFAE8E542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5025" y="3558590"/>
            <a:ext cx="6069013" cy="720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3AECE2B1-26D0-6E9F-1E61-43E25F27B202}"/>
              </a:ext>
            </a:extLst>
          </p:cNvPr>
          <p:cNvSpPr/>
          <p:nvPr userDrawn="1"/>
        </p:nvSpPr>
        <p:spPr>
          <a:xfrm>
            <a:off x="12196614" y="2298357"/>
            <a:ext cx="28800" cy="4608000"/>
          </a:xfrm>
          <a:custGeom>
            <a:avLst/>
            <a:gdLst>
              <a:gd name="connsiteX0" fmla="*/ 0 w 28800"/>
              <a:gd name="connsiteY0" fmla="*/ 0 h 4561767"/>
              <a:gd name="connsiteX1" fmla="*/ 28800 w 28800"/>
              <a:gd name="connsiteY1" fmla="*/ 2190 h 4561767"/>
              <a:gd name="connsiteX2" fmla="*/ 28800 w 28800"/>
              <a:gd name="connsiteY2" fmla="*/ 4561767 h 4561767"/>
              <a:gd name="connsiteX3" fmla="*/ 0 w 28800"/>
              <a:gd name="connsiteY3" fmla="*/ 4561767 h 4561767"/>
              <a:gd name="connsiteX4" fmla="*/ 0 w 28800"/>
              <a:gd name="connsiteY4" fmla="*/ 0 h 456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" h="4561767">
                <a:moveTo>
                  <a:pt x="0" y="0"/>
                </a:moveTo>
                <a:lnTo>
                  <a:pt x="28800" y="2190"/>
                </a:lnTo>
                <a:lnTo>
                  <a:pt x="28800" y="4561767"/>
                </a:lnTo>
                <a:lnTo>
                  <a:pt x="0" y="4561767"/>
                </a:lnTo>
                <a:lnTo>
                  <a:pt x="0" y="0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54B25ACA-2142-459B-9747-084650CE3307}"/>
              </a:ext>
            </a:extLst>
          </p:cNvPr>
          <p:cNvSpPr/>
          <p:nvPr userDrawn="1"/>
        </p:nvSpPr>
        <p:spPr>
          <a:xfrm>
            <a:off x="12209314" y="6901625"/>
            <a:ext cx="28800" cy="4746023"/>
          </a:xfrm>
          <a:custGeom>
            <a:avLst/>
            <a:gdLst>
              <a:gd name="connsiteX0" fmla="*/ 0 w 28800"/>
              <a:gd name="connsiteY0" fmla="*/ 0 h 4746023"/>
              <a:gd name="connsiteX1" fmla="*/ 28800 w 28800"/>
              <a:gd name="connsiteY1" fmla="*/ 0 h 4746023"/>
              <a:gd name="connsiteX2" fmla="*/ 28800 w 28800"/>
              <a:gd name="connsiteY2" fmla="*/ 4743833 h 4746023"/>
              <a:gd name="connsiteX3" fmla="*/ 0 w 28800"/>
              <a:gd name="connsiteY3" fmla="*/ 4746023 h 4746023"/>
              <a:gd name="connsiteX4" fmla="*/ 0 w 28800"/>
              <a:gd name="connsiteY4" fmla="*/ 0 h 474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" h="4746023">
                <a:moveTo>
                  <a:pt x="0" y="0"/>
                </a:moveTo>
                <a:lnTo>
                  <a:pt x="28800" y="0"/>
                </a:lnTo>
                <a:lnTo>
                  <a:pt x="28800" y="4743833"/>
                </a:lnTo>
                <a:lnTo>
                  <a:pt x="0" y="4746023"/>
                </a:lnTo>
                <a:lnTo>
                  <a:pt x="0" y="0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02C53B52-E32A-1E4D-F904-AB1C62EB238E}"/>
              </a:ext>
            </a:extLst>
          </p:cNvPr>
          <p:cNvSpPr/>
          <p:nvPr userDrawn="1"/>
        </p:nvSpPr>
        <p:spPr>
          <a:xfrm>
            <a:off x="16475824" y="6872825"/>
            <a:ext cx="1826552" cy="28800"/>
          </a:xfrm>
          <a:custGeom>
            <a:avLst/>
            <a:gdLst>
              <a:gd name="connsiteX0" fmla="*/ 0 w 1826552"/>
              <a:gd name="connsiteY0" fmla="*/ 0 h 28800"/>
              <a:gd name="connsiteX1" fmla="*/ 1826552 w 1826552"/>
              <a:gd name="connsiteY1" fmla="*/ 0 h 28800"/>
              <a:gd name="connsiteX2" fmla="*/ 1826552 w 1826552"/>
              <a:gd name="connsiteY2" fmla="*/ 28800 h 28800"/>
              <a:gd name="connsiteX3" fmla="*/ 729 w 1826552"/>
              <a:gd name="connsiteY3" fmla="*/ 28800 h 28800"/>
              <a:gd name="connsiteX4" fmla="*/ 0 w 1826552"/>
              <a:gd name="connsiteY4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552" h="28800">
                <a:moveTo>
                  <a:pt x="0" y="0"/>
                </a:moveTo>
                <a:lnTo>
                  <a:pt x="1826552" y="0"/>
                </a:lnTo>
                <a:lnTo>
                  <a:pt x="1826552" y="28800"/>
                </a:lnTo>
                <a:lnTo>
                  <a:pt x="729" y="28800"/>
                </a:lnTo>
                <a:lnTo>
                  <a:pt x="0" y="0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6101783-ABB7-6C4E-5219-F210906BE090}"/>
              </a:ext>
            </a:extLst>
          </p:cNvPr>
          <p:cNvSpPr/>
          <p:nvPr userDrawn="1"/>
        </p:nvSpPr>
        <p:spPr>
          <a:xfrm rot="18358075">
            <a:off x="7877015" y="3956984"/>
            <a:ext cx="287830" cy="31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28981D8-A920-578B-99E5-EDBA7B0FFA99}"/>
              </a:ext>
            </a:extLst>
          </p:cNvPr>
          <p:cNvSpPr/>
          <p:nvPr userDrawn="1"/>
        </p:nvSpPr>
        <p:spPr>
          <a:xfrm rot="20927138">
            <a:off x="10679518" y="2356193"/>
            <a:ext cx="274987" cy="1332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EFEDDB06-2D36-0DEF-F9D6-F494F57B2213}"/>
              </a:ext>
            </a:extLst>
          </p:cNvPr>
          <p:cNvSpPr/>
          <p:nvPr userDrawn="1"/>
        </p:nvSpPr>
        <p:spPr>
          <a:xfrm rot="16435294">
            <a:off x="6989024" y="6484448"/>
            <a:ext cx="269032" cy="1790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/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D16ADE68-7906-2A37-DFCE-B12D405FD898}"/>
              </a:ext>
            </a:extLst>
          </p:cNvPr>
          <p:cNvGrpSpPr/>
          <p:nvPr userDrawn="1"/>
        </p:nvGrpSpPr>
        <p:grpSpPr>
          <a:xfrm>
            <a:off x="0" y="2671365"/>
            <a:ext cx="12240000" cy="4217560"/>
            <a:chOff x="0" y="2671365"/>
            <a:chExt cx="12240000" cy="4217560"/>
          </a:xfrm>
        </p:grpSpPr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8610F48D-CB44-7EE8-49A8-BE17BBA79940}"/>
                </a:ext>
              </a:extLst>
            </p:cNvPr>
            <p:cNvSpPr/>
            <p:nvPr userDrawn="1"/>
          </p:nvSpPr>
          <p:spPr>
            <a:xfrm>
              <a:off x="12209314" y="2671365"/>
              <a:ext cx="28800" cy="42120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 dirty="0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96C74F24-3252-726E-19F2-A52799B3F64E}"/>
                </a:ext>
              </a:extLst>
            </p:cNvPr>
            <p:cNvSpPr/>
            <p:nvPr userDrawn="1"/>
          </p:nvSpPr>
          <p:spPr>
            <a:xfrm>
              <a:off x="0" y="6860125"/>
              <a:ext cx="12240000" cy="288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1136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4p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 title (34pt)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                                                                   or                                                                                                            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2626491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4p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83649-4DCF-4D62-AA5A-5FCE173B9A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Content title (34pt)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5247C8-A7A2-4B06-9DA9-CFB0E3BC4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5ECB29B-1954-41D0-ACF7-84AA6B90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3F23B6-106B-9CE5-1416-27A7ADB41A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30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EFEF49-E619-4A07-C36B-84AB690194F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97354" y="1614517"/>
            <a:ext cx="3843596" cy="430685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level text Source Sans Pro </a:t>
            </a:r>
            <a:r>
              <a:rPr lang="en-GB" dirty="0" err="1"/>
              <a:t>Semibold</a:t>
            </a:r>
            <a:r>
              <a:rPr lang="en-GB" dirty="0"/>
              <a:t> 20pt                                        or                                                                 Click icon to add other content – image / movie etc.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278091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6CEEDF2-11E9-4B54-AD01-0BD393AE0C8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42AF110-1F3B-4C5F-B7BE-4921CC189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rgbClr val="7887E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49A4045-A292-4CE3-91F6-32C99789AE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rgbClr val="FF50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7CC7CE06-7D1E-458B-AFDC-0E0A3E2BF36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02F410-08F4-48D5-BDC1-8A964A8EF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304" y="444420"/>
            <a:ext cx="11322309" cy="47775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B3684-24AD-427E-8BC3-FD67B756F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en-GB" dirty="0"/>
              <a:t>First level text here Source Sans Pro </a:t>
            </a:r>
            <a:r>
              <a:rPr lang="en-GB" dirty="0" err="1"/>
              <a:t>Semibold</a:t>
            </a:r>
            <a:r>
              <a:rPr lang="en-GB" dirty="0"/>
              <a:t> 20pt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AD558-F7EF-4A00-B79B-DFD75D82F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6400" y="6419485"/>
            <a:ext cx="4114800" cy="20945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lnSpc>
                <a:spcPct val="90000"/>
              </a:lnSpc>
              <a:defRPr sz="800" b="0" i="0">
                <a:solidFill>
                  <a:schemeClr val="tx2"/>
                </a:solidFill>
                <a:latin typeface="Source Sans Pro" panose="020B0503030403020204" pitchFamily="34" charset="77"/>
              </a:defRPr>
            </a:lvl1pPr>
          </a:lstStyle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F6A0F0-FC05-4CEC-8541-67EE0112E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8911" y="6419485"/>
            <a:ext cx="539701" cy="20945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lnSpc>
                <a:spcPct val="90000"/>
              </a:lnSpc>
              <a:defRPr sz="800" b="0" i="0">
                <a:solidFill>
                  <a:schemeClr val="tx2"/>
                </a:solidFill>
                <a:latin typeface="Source Sans Pro" panose="020B0503030403020204" pitchFamily="34" charset="77"/>
              </a:defRPr>
            </a:lvl1pPr>
          </a:lstStyle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172B3-1F91-0F7D-793A-1769EB61ABB3}"/>
              </a:ext>
            </a:extLst>
          </p:cNvPr>
          <p:cNvSpPr txBox="1"/>
          <p:nvPr userDrawn="1"/>
        </p:nvSpPr>
        <p:spPr>
          <a:xfrm>
            <a:off x="1152939" y="-410817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51557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92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0" kern="1200" spc="-10" baseline="0">
          <a:solidFill>
            <a:schemeClr val="tx2"/>
          </a:solidFill>
          <a:latin typeface="Berlingske Sans Extrabold" panose="02000903050000020004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Font typeface="Arial" panose="020B0604020202020204" pitchFamily="34" charset="0"/>
        <a:buNone/>
        <a:defRPr sz="2000" b="0" i="0" kern="1200">
          <a:solidFill>
            <a:schemeClr val="tx2"/>
          </a:solidFill>
          <a:latin typeface="Source Sans Pro Semibold" panose="020B0503030403020204" pitchFamily="34" charset="77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None/>
        <a:defRPr sz="1600" b="0" i="0" kern="120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600" b="0" i="0" kern="120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4pPr>
      <a:lvl5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b="0" i="0" kern="120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272">
          <p15:clr>
            <a:srgbClr val="F26B43"/>
          </p15:clr>
        </p15:guide>
        <p15:guide id="4" pos="1291">
          <p15:clr>
            <a:srgbClr val="F26B43"/>
          </p15:clr>
        </p15:guide>
        <p15:guide id="5" pos="2310">
          <p15:clr>
            <a:srgbClr val="F26B43"/>
          </p15:clr>
        </p15:guide>
        <p15:guide id="6" pos="3330">
          <p15:clr>
            <a:srgbClr val="F26B43"/>
          </p15:clr>
        </p15:guide>
        <p15:guide id="7" pos="4349">
          <p15:clr>
            <a:srgbClr val="F26B43"/>
          </p15:clr>
        </p15:guide>
        <p15:guide id="8" pos="5369">
          <p15:clr>
            <a:srgbClr val="F26B43"/>
          </p15:clr>
        </p15:guide>
        <p15:guide id="9" pos="6388">
          <p15:clr>
            <a:srgbClr val="F26B43"/>
          </p15:clr>
        </p15:guide>
        <p15:guide id="10" pos="7407">
          <p15:clr>
            <a:srgbClr val="F26B43"/>
          </p15:clr>
        </p15:guide>
        <p15:guide id="11" orient="horz">
          <p15:clr>
            <a:srgbClr val="F26B43"/>
          </p15:clr>
        </p15:guide>
        <p15:guide id="12" orient="horz" pos="4320">
          <p15:clr>
            <a:srgbClr val="F26B43"/>
          </p15:clr>
        </p15:guide>
        <p15:guide id="13" orient="horz" pos="278">
          <p15:clr>
            <a:srgbClr val="F26B43"/>
          </p15:clr>
        </p15:guide>
        <p15:guide id="14" orient="horz" pos="519">
          <p15:clr>
            <a:srgbClr val="F26B43"/>
          </p15:clr>
        </p15:guide>
        <p15:guide id="15" orient="horz" pos="766">
          <p15:clr>
            <a:srgbClr val="F26B43"/>
          </p15:clr>
        </p15:guide>
        <p15:guide id="16" orient="horz" pos="1013">
          <p15:clr>
            <a:srgbClr val="F26B43"/>
          </p15:clr>
        </p15:guide>
        <p15:guide id="17" orient="horz" pos="1260">
          <p15:clr>
            <a:srgbClr val="F26B43"/>
          </p15:clr>
        </p15:guide>
        <p15:guide id="18" orient="horz" pos="1507">
          <p15:clr>
            <a:srgbClr val="F26B43"/>
          </p15:clr>
        </p15:guide>
        <p15:guide id="19" orient="horz" pos="1754">
          <p15:clr>
            <a:srgbClr val="F26B43"/>
          </p15:clr>
        </p15:guide>
        <p15:guide id="20" orient="horz" pos="2001">
          <p15:clr>
            <a:srgbClr val="F26B43"/>
          </p15:clr>
        </p15:guide>
        <p15:guide id="21" orient="horz" pos="2248">
          <p15:clr>
            <a:srgbClr val="F26B43"/>
          </p15:clr>
        </p15:guide>
        <p15:guide id="22" orient="horz" pos="2495">
          <p15:clr>
            <a:srgbClr val="F26B43"/>
          </p15:clr>
        </p15:guide>
        <p15:guide id="23" orient="horz" pos="2742">
          <p15:clr>
            <a:srgbClr val="F26B43"/>
          </p15:clr>
        </p15:guide>
        <p15:guide id="24" orient="horz" pos="2989">
          <p15:clr>
            <a:srgbClr val="F26B43"/>
          </p15:clr>
        </p15:guide>
        <p15:guide id="25" orient="horz" pos="3236">
          <p15:clr>
            <a:srgbClr val="F26B43"/>
          </p15:clr>
        </p15:guide>
        <p15:guide id="26" orient="horz" pos="3483">
          <p15:clr>
            <a:srgbClr val="F26B43"/>
          </p15:clr>
        </p15:guide>
        <p15:guide id="27" orient="horz" pos="3730">
          <p15:clr>
            <a:srgbClr val="F26B43"/>
          </p15:clr>
        </p15:guide>
        <p15:guide id="28" orient="horz" pos="407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6CEEDF2-11E9-4B54-AD01-0BD393AE0C8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42AF110-1F3B-4C5F-B7BE-4921CC189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rgbClr val="7887E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49A4045-A292-4CE3-91F6-32C99789AE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rgbClr val="FF50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7CC7CE06-7D1E-458B-AFDC-0E0A3E2BF36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02F410-08F4-48D5-BDC1-8A964A8EF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304" y="444420"/>
            <a:ext cx="11322309" cy="47775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B3684-24AD-427E-8BC3-FD67B756F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6304" y="1614517"/>
            <a:ext cx="9704646" cy="43068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add first level. </a:t>
            </a:r>
          </a:p>
          <a:p>
            <a:pPr lvl="1"/>
            <a:r>
              <a:rPr lang="en-GB" dirty="0"/>
              <a:t>Press TAB at beginning of sentence to create second level</a:t>
            </a:r>
          </a:p>
          <a:p>
            <a:pPr lvl="2"/>
            <a:r>
              <a:rPr lang="en-GB" dirty="0"/>
              <a:t>Press TAB at beginning of sentence to create third level bullet</a:t>
            </a:r>
          </a:p>
          <a:p>
            <a:pPr lvl="3"/>
            <a:r>
              <a:rPr lang="en-GB" dirty="0"/>
              <a:t>Press TAB at beginning of sentence to create fourth level bullet</a:t>
            </a:r>
          </a:p>
          <a:p>
            <a:pPr lvl="4"/>
            <a:r>
              <a:rPr lang="en-GB" dirty="0"/>
              <a:t>Press TAB at beginning of sentence to create fifth level bullet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AD558-F7EF-4A00-B79B-DFD75D82F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6400" y="6419485"/>
            <a:ext cx="4114800" cy="20945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lnSpc>
                <a:spcPct val="90000"/>
              </a:lnSpc>
              <a:defRPr sz="800" b="0" i="0">
                <a:solidFill>
                  <a:schemeClr val="bg1"/>
                </a:solidFill>
                <a:latin typeface="Source Sans Pro" panose="020B0503030403020204" pitchFamily="34" charset="77"/>
              </a:defRPr>
            </a:lvl1pPr>
          </a:lstStyle>
          <a:p>
            <a:r>
              <a:rPr lang="en-US"/>
              <a:t>To change footer on all slides &gt; go to Insert &gt; Header Footer &gt; Type detail &gt; click Apply to all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F6A0F0-FC05-4CEC-8541-67EE0112E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8911" y="6419485"/>
            <a:ext cx="539701" cy="20945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lnSpc>
                <a:spcPct val="90000"/>
              </a:lnSpc>
              <a:defRPr sz="800" b="0" i="0">
                <a:solidFill>
                  <a:schemeClr val="bg1"/>
                </a:solidFill>
                <a:latin typeface="Source Sans Pro" panose="020B0503030403020204" pitchFamily="34" charset="77"/>
              </a:defRPr>
            </a:lvl1pPr>
          </a:lstStyle>
          <a:p>
            <a:fld id="{DFBDDE39-DC68-46E2-8AB7-7BEB55DD38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172B3-1F91-0F7D-793A-1769EB61ABB3}"/>
              </a:ext>
            </a:extLst>
          </p:cNvPr>
          <p:cNvSpPr txBox="1"/>
          <p:nvPr userDrawn="1"/>
        </p:nvSpPr>
        <p:spPr>
          <a:xfrm>
            <a:off x="1152939" y="-410817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06160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0" kern="1200" spc="-10" baseline="0">
          <a:solidFill>
            <a:schemeClr val="bg1"/>
          </a:solidFill>
          <a:latin typeface="Berlingske Sans Extrabold" panose="02000903050000020004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Font typeface="Arial" panose="020B0604020202020204" pitchFamily="34" charset="0"/>
        <a:buNone/>
        <a:defRPr sz="2000" b="0" i="0" kern="1200">
          <a:solidFill>
            <a:schemeClr val="bg1"/>
          </a:solidFill>
          <a:latin typeface="Source Sans Pro Semibold" panose="020B0503030403020204" pitchFamily="34" charset="77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None/>
        <a:defRPr sz="1600" b="0" i="0" kern="1200">
          <a:solidFill>
            <a:schemeClr val="bg1"/>
          </a:solidFill>
          <a:latin typeface="Source Sans Pro" panose="020B0503030403020204" pitchFamily="34" charset="77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600" b="0" i="0" kern="1200">
          <a:solidFill>
            <a:schemeClr val="bg1"/>
          </a:solidFill>
          <a:latin typeface="Source Sans Pro" panose="020B0503030403020204" pitchFamily="34" charset="77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Source Sans Pro" panose="020B0503030403020204" pitchFamily="34" charset="77"/>
          <a:ea typeface="+mn-ea"/>
          <a:cs typeface="+mn-cs"/>
        </a:defRPr>
      </a:lvl4pPr>
      <a:lvl5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Source Sans Pro" panose="020B05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272">
          <p15:clr>
            <a:srgbClr val="F26B43"/>
          </p15:clr>
        </p15:guide>
        <p15:guide id="4" pos="1291">
          <p15:clr>
            <a:srgbClr val="F26B43"/>
          </p15:clr>
        </p15:guide>
        <p15:guide id="5" pos="2310">
          <p15:clr>
            <a:srgbClr val="F26B43"/>
          </p15:clr>
        </p15:guide>
        <p15:guide id="6" pos="3330">
          <p15:clr>
            <a:srgbClr val="F26B43"/>
          </p15:clr>
        </p15:guide>
        <p15:guide id="7" pos="4349">
          <p15:clr>
            <a:srgbClr val="F26B43"/>
          </p15:clr>
        </p15:guide>
        <p15:guide id="8" pos="5369">
          <p15:clr>
            <a:srgbClr val="F26B43"/>
          </p15:clr>
        </p15:guide>
        <p15:guide id="9" pos="6388">
          <p15:clr>
            <a:srgbClr val="F26B43"/>
          </p15:clr>
        </p15:guide>
        <p15:guide id="10" pos="7407">
          <p15:clr>
            <a:srgbClr val="F26B43"/>
          </p15:clr>
        </p15:guide>
        <p15:guide id="11" orient="horz">
          <p15:clr>
            <a:srgbClr val="F26B43"/>
          </p15:clr>
        </p15:guide>
        <p15:guide id="12" orient="horz" pos="4320">
          <p15:clr>
            <a:srgbClr val="F26B43"/>
          </p15:clr>
        </p15:guide>
        <p15:guide id="13" orient="horz" pos="278">
          <p15:clr>
            <a:srgbClr val="F26B43"/>
          </p15:clr>
        </p15:guide>
        <p15:guide id="14" orient="horz" pos="519">
          <p15:clr>
            <a:srgbClr val="F26B43"/>
          </p15:clr>
        </p15:guide>
        <p15:guide id="15" orient="horz" pos="766">
          <p15:clr>
            <a:srgbClr val="F26B43"/>
          </p15:clr>
        </p15:guide>
        <p15:guide id="16" orient="horz" pos="1013">
          <p15:clr>
            <a:srgbClr val="F26B43"/>
          </p15:clr>
        </p15:guide>
        <p15:guide id="17" orient="horz" pos="1260">
          <p15:clr>
            <a:srgbClr val="F26B43"/>
          </p15:clr>
        </p15:guide>
        <p15:guide id="18" orient="horz" pos="1507">
          <p15:clr>
            <a:srgbClr val="F26B43"/>
          </p15:clr>
        </p15:guide>
        <p15:guide id="19" orient="horz" pos="1754">
          <p15:clr>
            <a:srgbClr val="F26B43"/>
          </p15:clr>
        </p15:guide>
        <p15:guide id="20" orient="horz" pos="2001">
          <p15:clr>
            <a:srgbClr val="F26B43"/>
          </p15:clr>
        </p15:guide>
        <p15:guide id="21" orient="horz" pos="2248">
          <p15:clr>
            <a:srgbClr val="F26B43"/>
          </p15:clr>
        </p15:guide>
        <p15:guide id="22" orient="horz" pos="2495">
          <p15:clr>
            <a:srgbClr val="F26B43"/>
          </p15:clr>
        </p15:guide>
        <p15:guide id="23" orient="horz" pos="2742">
          <p15:clr>
            <a:srgbClr val="F26B43"/>
          </p15:clr>
        </p15:guide>
        <p15:guide id="24" orient="horz" pos="2989">
          <p15:clr>
            <a:srgbClr val="F26B43"/>
          </p15:clr>
        </p15:guide>
        <p15:guide id="25" orient="horz" pos="3236">
          <p15:clr>
            <a:srgbClr val="F26B43"/>
          </p15:clr>
        </p15:guide>
        <p15:guide id="26" orient="horz" pos="3483">
          <p15:clr>
            <a:srgbClr val="F26B43"/>
          </p15:clr>
        </p15:guide>
        <p15:guide id="27" orient="horz" pos="3730">
          <p15:clr>
            <a:srgbClr val="F26B43"/>
          </p15:clr>
        </p15:guide>
        <p15:guide id="28" orient="horz" pos="407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03A48082-5638-BA59-45C6-046B07689C5B}"/>
              </a:ext>
            </a:extLst>
          </p:cNvPr>
          <p:cNvSpPr/>
          <p:nvPr userDrawn="1"/>
        </p:nvSpPr>
        <p:spPr>
          <a:xfrm>
            <a:off x="4032594" y="0"/>
            <a:ext cx="7431660" cy="6858000"/>
          </a:xfrm>
          <a:custGeom>
            <a:avLst/>
            <a:gdLst>
              <a:gd name="connsiteX0" fmla="*/ 2178119 w 7424098"/>
              <a:gd name="connsiteY0" fmla="*/ 0 h 6851022"/>
              <a:gd name="connsiteX1" fmla="*/ 5245980 w 7424098"/>
              <a:gd name="connsiteY1" fmla="*/ 0 h 6851022"/>
              <a:gd name="connsiteX2" fmla="*/ 5481432 w 7424098"/>
              <a:gd name="connsiteY2" fmla="*/ 113423 h 6851022"/>
              <a:gd name="connsiteX3" fmla="*/ 7424098 w 7424098"/>
              <a:gd name="connsiteY3" fmla="*/ 3377448 h 6851022"/>
              <a:gd name="connsiteX4" fmla="*/ 5156946 w 7424098"/>
              <a:gd name="connsiteY4" fmla="*/ 6797786 h 6851022"/>
              <a:gd name="connsiteX5" fmla="*/ 5011494 w 7424098"/>
              <a:gd name="connsiteY5" fmla="*/ 6851022 h 6851022"/>
              <a:gd name="connsiteX6" fmla="*/ 2412605 w 7424098"/>
              <a:gd name="connsiteY6" fmla="*/ 6851022 h 6851022"/>
              <a:gd name="connsiteX7" fmla="*/ 2267152 w 7424098"/>
              <a:gd name="connsiteY7" fmla="*/ 6797786 h 6851022"/>
              <a:gd name="connsiteX8" fmla="*/ 0 w 7424098"/>
              <a:gd name="connsiteY8" fmla="*/ 3377448 h 6851022"/>
              <a:gd name="connsiteX9" fmla="*/ 1942666 w 7424098"/>
              <a:gd name="connsiteY9" fmla="*/ 113423 h 6851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24098" h="6851022">
                <a:moveTo>
                  <a:pt x="2178119" y="0"/>
                </a:moveTo>
                <a:lnTo>
                  <a:pt x="5245980" y="0"/>
                </a:lnTo>
                <a:lnTo>
                  <a:pt x="5481432" y="113423"/>
                </a:lnTo>
                <a:cubicBezTo>
                  <a:pt x="6638571" y="742019"/>
                  <a:pt x="7424098" y="1967999"/>
                  <a:pt x="7424098" y="3377448"/>
                </a:cubicBezTo>
                <a:cubicBezTo>
                  <a:pt x="7424098" y="4915029"/>
                  <a:pt x="6489256" y="6234266"/>
                  <a:pt x="5156946" y="6797786"/>
                </a:cubicBezTo>
                <a:lnTo>
                  <a:pt x="5011494" y="6851022"/>
                </a:lnTo>
                <a:lnTo>
                  <a:pt x="2412605" y="6851022"/>
                </a:lnTo>
                <a:lnTo>
                  <a:pt x="2267152" y="6797786"/>
                </a:lnTo>
                <a:cubicBezTo>
                  <a:pt x="934842" y="6234266"/>
                  <a:pt x="0" y="4915029"/>
                  <a:pt x="0" y="3377448"/>
                </a:cubicBezTo>
                <a:cubicBezTo>
                  <a:pt x="0" y="1967999"/>
                  <a:pt x="785527" y="742019"/>
                  <a:pt x="1942666" y="1134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02F410-08F4-48D5-BDC1-8A964A8EF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375" y="2259484"/>
            <a:ext cx="6067425" cy="61522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172B3-1F91-0F7D-793A-1769EB61ABB3}"/>
              </a:ext>
            </a:extLst>
          </p:cNvPr>
          <p:cNvSpPr txBox="1"/>
          <p:nvPr userDrawn="1"/>
        </p:nvSpPr>
        <p:spPr>
          <a:xfrm>
            <a:off x="1152939" y="-410817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/>
            <a:endParaRPr lang="en-GB" sz="12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C5E77C0-F5D2-3FAA-8D84-D6EDA1D674A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36563" y="6455636"/>
            <a:ext cx="720000" cy="174307"/>
            <a:chOff x="436563" y="6199187"/>
            <a:chExt cx="1154112" cy="2794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412A495-0947-EAA1-4CEA-FD7E38D172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265863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299"/>
                    <a:pt x="300" y="386"/>
                    <a:pt x="193" y="386"/>
                  </a:cubicBezTo>
                  <a:cubicBezTo>
                    <a:pt x="87" y="386"/>
                    <a:pt x="0" y="299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82B1EE5-AD03-EFED-0194-EEE9662BC0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24000" y="6370638"/>
              <a:ext cx="66675" cy="66675"/>
            </a:xfrm>
            <a:custGeom>
              <a:avLst/>
              <a:gdLst>
                <a:gd name="T0" fmla="*/ 386 w 386"/>
                <a:gd name="T1" fmla="*/ 193 h 386"/>
                <a:gd name="T2" fmla="*/ 386 w 386"/>
                <a:gd name="T3" fmla="*/ 193 h 386"/>
                <a:gd name="T4" fmla="*/ 193 w 386"/>
                <a:gd name="T5" fmla="*/ 386 h 386"/>
                <a:gd name="T6" fmla="*/ 0 w 386"/>
                <a:gd name="T7" fmla="*/ 193 h 386"/>
                <a:gd name="T8" fmla="*/ 193 w 386"/>
                <a:gd name="T9" fmla="*/ 0 h 386"/>
                <a:gd name="T10" fmla="*/ 386 w 386"/>
                <a:gd name="T1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6">
                  <a:moveTo>
                    <a:pt x="386" y="193"/>
                  </a:moveTo>
                  <a:lnTo>
                    <a:pt x="386" y="193"/>
                  </a:lnTo>
                  <a:cubicBezTo>
                    <a:pt x="386" y="300"/>
                    <a:pt x="300" y="386"/>
                    <a:pt x="193" y="386"/>
                  </a:cubicBezTo>
                  <a:cubicBezTo>
                    <a:pt x="87" y="386"/>
                    <a:pt x="0" y="300"/>
                    <a:pt x="0" y="193"/>
                  </a:cubicBezTo>
                  <a:cubicBezTo>
                    <a:pt x="0" y="86"/>
                    <a:pt x="87" y="0"/>
                    <a:pt x="193" y="0"/>
                  </a:cubicBezTo>
                  <a:cubicBezTo>
                    <a:pt x="300" y="0"/>
                    <a:pt x="386" y="86"/>
                    <a:pt x="386" y="19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F25EE3E-C0C8-1699-6A37-4D856B69B1D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563" y="6199187"/>
              <a:ext cx="1054100" cy="279401"/>
            </a:xfrm>
            <a:custGeom>
              <a:avLst/>
              <a:gdLst>
                <a:gd name="T0" fmla="*/ 304 w 6163"/>
                <a:gd name="T1" fmla="*/ 665 h 1621"/>
                <a:gd name="T2" fmla="*/ 628 w 6163"/>
                <a:gd name="T3" fmla="*/ 483 h 1621"/>
                <a:gd name="T4" fmla="*/ 491 w 6163"/>
                <a:gd name="T5" fmla="*/ 75 h 1621"/>
                <a:gd name="T6" fmla="*/ 304 w 6163"/>
                <a:gd name="T7" fmla="*/ 1355 h 1621"/>
                <a:gd name="T8" fmla="*/ 923 w 6163"/>
                <a:gd name="T9" fmla="*/ 472 h 1621"/>
                <a:gd name="T10" fmla="*/ 2523 w 6163"/>
                <a:gd name="T11" fmla="*/ 409 h 1621"/>
                <a:gd name="T12" fmla="*/ 1781 w 6163"/>
                <a:gd name="T13" fmla="*/ 409 h 1621"/>
                <a:gd name="T14" fmla="*/ 2339 w 6163"/>
                <a:gd name="T15" fmla="*/ 1621 h 1621"/>
                <a:gd name="T16" fmla="*/ 4716 w 6163"/>
                <a:gd name="T17" fmla="*/ 370 h 1621"/>
                <a:gd name="T18" fmla="*/ 4558 w 6163"/>
                <a:gd name="T19" fmla="*/ 409 h 1621"/>
                <a:gd name="T20" fmla="*/ 4716 w 6163"/>
                <a:gd name="T21" fmla="*/ 1355 h 1621"/>
                <a:gd name="T22" fmla="*/ 5215 w 6163"/>
                <a:gd name="T23" fmla="*/ 611 h 1621"/>
                <a:gd name="T24" fmla="*/ 5011 w 6163"/>
                <a:gd name="T25" fmla="*/ 359 h 1621"/>
                <a:gd name="T26" fmla="*/ 5223 w 6163"/>
                <a:gd name="T27" fmla="*/ 17 h 1621"/>
                <a:gd name="T28" fmla="*/ 4177 w 6163"/>
                <a:gd name="T29" fmla="*/ 1147 h 1621"/>
                <a:gd name="T30" fmla="*/ 3935 w 6163"/>
                <a:gd name="T31" fmla="*/ 1073 h 1621"/>
                <a:gd name="T32" fmla="*/ 4119 w 6163"/>
                <a:gd name="T33" fmla="*/ 387 h 1621"/>
                <a:gd name="T34" fmla="*/ 3783 w 6163"/>
                <a:gd name="T35" fmla="*/ 669 h 1621"/>
                <a:gd name="T36" fmla="*/ 4177 w 6163"/>
                <a:gd name="T37" fmla="*/ 761 h 1621"/>
                <a:gd name="T38" fmla="*/ 4177 w 6163"/>
                <a:gd name="T39" fmla="*/ 1313 h 1621"/>
                <a:gd name="T40" fmla="*/ 4473 w 6163"/>
                <a:gd name="T41" fmla="*/ 696 h 1621"/>
                <a:gd name="T42" fmla="*/ 1477 w 6163"/>
                <a:gd name="T43" fmla="*/ 1147 h 1621"/>
                <a:gd name="T44" fmla="*/ 1477 w 6163"/>
                <a:gd name="T45" fmla="*/ 949 h 1621"/>
                <a:gd name="T46" fmla="*/ 1408 w 6163"/>
                <a:gd name="T47" fmla="*/ 387 h 1621"/>
                <a:gd name="T48" fmla="*/ 1336 w 6163"/>
                <a:gd name="T49" fmla="*/ 602 h 1621"/>
                <a:gd name="T50" fmla="*/ 939 w 6163"/>
                <a:gd name="T51" fmla="*/ 1078 h 1621"/>
                <a:gd name="T52" fmla="*/ 1466 w 6163"/>
                <a:gd name="T53" fmla="*/ 1355 h 1621"/>
                <a:gd name="T54" fmla="*/ 1408 w 6163"/>
                <a:gd name="T55" fmla="*/ 387 h 1621"/>
                <a:gd name="T56" fmla="*/ 3242 w 6163"/>
                <a:gd name="T57" fmla="*/ 604 h 1621"/>
                <a:gd name="T58" fmla="*/ 3228 w 6163"/>
                <a:gd name="T59" fmla="*/ 387 h 1621"/>
                <a:gd name="T60" fmla="*/ 3135 w 6163"/>
                <a:gd name="T61" fmla="*/ 1162 h 1621"/>
                <a:gd name="T62" fmla="*/ 3161 w 6163"/>
                <a:gd name="T63" fmla="*/ 1377 h 1621"/>
                <a:gd name="T64" fmla="*/ 5706 w 6163"/>
                <a:gd name="T65" fmla="*/ 594 h 1621"/>
                <a:gd name="T66" fmla="*/ 5548 w 6163"/>
                <a:gd name="T67" fmla="*/ 785 h 1621"/>
                <a:gd name="T68" fmla="*/ 6163 w 6163"/>
                <a:gd name="T69" fmla="*/ 941 h 1621"/>
                <a:gd name="T70" fmla="*/ 5238 w 6163"/>
                <a:gd name="T71" fmla="*/ 888 h 1621"/>
                <a:gd name="T72" fmla="*/ 6126 w 6163"/>
                <a:gd name="T73" fmla="*/ 1271 h 1621"/>
                <a:gd name="T74" fmla="*/ 5763 w 6163"/>
                <a:gd name="T75" fmla="*/ 1160 h 1621"/>
                <a:gd name="T76" fmla="*/ 5735 w 6163"/>
                <a:gd name="T77" fmla="*/ 1157 h 1621"/>
                <a:gd name="T78" fmla="*/ 5700 w 6163"/>
                <a:gd name="T79" fmla="*/ 1149 h 1621"/>
                <a:gd name="T80" fmla="*/ 5670 w 6163"/>
                <a:gd name="T81" fmla="*/ 1138 h 1621"/>
                <a:gd name="T82" fmla="*/ 5649 w 6163"/>
                <a:gd name="T83" fmla="*/ 1127 h 1621"/>
                <a:gd name="T84" fmla="*/ 5604 w 6163"/>
                <a:gd name="T85" fmla="*/ 1089 h 1621"/>
                <a:gd name="T86" fmla="*/ 5584 w 6163"/>
                <a:gd name="T87" fmla="*/ 1061 h 1621"/>
                <a:gd name="T88" fmla="*/ 5548 w 6163"/>
                <a:gd name="T89" fmla="*/ 94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63" h="1621">
                  <a:moveTo>
                    <a:pt x="458" y="665"/>
                  </a:moveTo>
                  <a:lnTo>
                    <a:pt x="458" y="665"/>
                  </a:lnTo>
                  <a:lnTo>
                    <a:pt x="304" y="665"/>
                  </a:lnTo>
                  <a:lnTo>
                    <a:pt x="304" y="298"/>
                  </a:lnTo>
                  <a:lnTo>
                    <a:pt x="458" y="298"/>
                  </a:lnTo>
                  <a:cubicBezTo>
                    <a:pt x="567" y="298"/>
                    <a:pt x="628" y="374"/>
                    <a:pt x="628" y="483"/>
                  </a:cubicBezTo>
                  <a:cubicBezTo>
                    <a:pt x="628" y="600"/>
                    <a:pt x="560" y="665"/>
                    <a:pt x="458" y="665"/>
                  </a:cubicBezTo>
                  <a:close/>
                  <a:moveTo>
                    <a:pt x="491" y="75"/>
                  </a:moveTo>
                  <a:lnTo>
                    <a:pt x="491" y="75"/>
                  </a:lnTo>
                  <a:lnTo>
                    <a:pt x="0" y="75"/>
                  </a:lnTo>
                  <a:lnTo>
                    <a:pt x="0" y="1355"/>
                  </a:lnTo>
                  <a:lnTo>
                    <a:pt x="304" y="1355"/>
                  </a:lnTo>
                  <a:lnTo>
                    <a:pt x="304" y="887"/>
                  </a:lnTo>
                  <a:lnTo>
                    <a:pt x="491" y="887"/>
                  </a:lnTo>
                  <a:cubicBezTo>
                    <a:pt x="738" y="887"/>
                    <a:pt x="923" y="734"/>
                    <a:pt x="923" y="472"/>
                  </a:cubicBezTo>
                  <a:cubicBezTo>
                    <a:pt x="923" y="246"/>
                    <a:pt x="784" y="75"/>
                    <a:pt x="491" y="75"/>
                  </a:cubicBezTo>
                  <a:close/>
                  <a:moveTo>
                    <a:pt x="2523" y="409"/>
                  </a:moveTo>
                  <a:lnTo>
                    <a:pt x="2523" y="409"/>
                  </a:lnTo>
                  <a:lnTo>
                    <a:pt x="2319" y="974"/>
                  </a:lnTo>
                  <a:lnTo>
                    <a:pt x="2085" y="409"/>
                  </a:lnTo>
                  <a:lnTo>
                    <a:pt x="1781" y="409"/>
                  </a:lnTo>
                  <a:lnTo>
                    <a:pt x="2181" y="1311"/>
                  </a:lnTo>
                  <a:lnTo>
                    <a:pt x="2056" y="1621"/>
                  </a:lnTo>
                  <a:lnTo>
                    <a:pt x="2339" y="1621"/>
                  </a:lnTo>
                  <a:lnTo>
                    <a:pt x="2818" y="409"/>
                  </a:lnTo>
                  <a:lnTo>
                    <a:pt x="2523" y="409"/>
                  </a:lnTo>
                  <a:close/>
                  <a:moveTo>
                    <a:pt x="4716" y="370"/>
                  </a:moveTo>
                  <a:lnTo>
                    <a:pt x="4716" y="370"/>
                  </a:lnTo>
                  <a:lnTo>
                    <a:pt x="4716" y="409"/>
                  </a:lnTo>
                  <a:lnTo>
                    <a:pt x="4558" y="409"/>
                  </a:lnTo>
                  <a:lnTo>
                    <a:pt x="4558" y="611"/>
                  </a:lnTo>
                  <a:lnTo>
                    <a:pt x="4716" y="611"/>
                  </a:lnTo>
                  <a:lnTo>
                    <a:pt x="4716" y="1355"/>
                  </a:lnTo>
                  <a:lnTo>
                    <a:pt x="5011" y="1355"/>
                  </a:lnTo>
                  <a:lnTo>
                    <a:pt x="5011" y="611"/>
                  </a:lnTo>
                  <a:lnTo>
                    <a:pt x="5215" y="611"/>
                  </a:lnTo>
                  <a:lnTo>
                    <a:pt x="5215" y="409"/>
                  </a:lnTo>
                  <a:lnTo>
                    <a:pt x="5011" y="409"/>
                  </a:lnTo>
                  <a:lnTo>
                    <a:pt x="5011" y="359"/>
                  </a:lnTo>
                  <a:cubicBezTo>
                    <a:pt x="5011" y="275"/>
                    <a:pt x="5045" y="216"/>
                    <a:pt x="5135" y="216"/>
                  </a:cubicBezTo>
                  <a:cubicBezTo>
                    <a:pt x="5163" y="216"/>
                    <a:pt x="5198" y="221"/>
                    <a:pt x="5223" y="229"/>
                  </a:cubicBezTo>
                  <a:lnTo>
                    <a:pt x="5223" y="17"/>
                  </a:lnTo>
                  <a:cubicBezTo>
                    <a:pt x="5182" y="7"/>
                    <a:pt x="5135" y="0"/>
                    <a:pt x="5082" y="0"/>
                  </a:cubicBezTo>
                  <a:cubicBezTo>
                    <a:pt x="4842" y="0"/>
                    <a:pt x="4716" y="145"/>
                    <a:pt x="4716" y="370"/>
                  </a:cubicBezTo>
                  <a:close/>
                  <a:moveTo>
                    <a:pt x="4177" y="1147"/>
                  </a:moveTo>
                  <a:lnTo>
                    <a:pt x="4177" y="1147"/>
                  </a:lnTo>
                  <a:cubicBezTo>
                    <a:pt x="4149" y="1168"/>
                    <a:pt x="4106" y="1184"/>
                    <a:pt x="4060" y="1184"/>
                  </a:cubicBezTo>
                  <a:cubicBezTo>
                    <a:pt x="3985" y="1184"/>
                    <a:pt x="3935" y="1142"/>
                    <a:pt x="3935" y="1073"/>
                  </a:cubicBezTo>
                  <a:cubicBezTo>
                    <a:pt x="3935" y="995"/>
                    <a:pt x="3997" y="919"/>
                    <a:pt x="4177" y="949"/>
                  </a:cubicBezTo>
                  <a:lnTo>
                    <a:pt x="4177" y="1147"/>
                  </a:lnTo>
                  <a:close/>
                  <a:moveTo>
                    <a:pt x="4119" y="387"/>
                  </a:moveTo>
                  <a:lnTo>
                    <a:pt x="4119" y="387"/>
                  </a:lnTo>
                  <a:cubicBezTo>
                    <a:pt x="3935" y="387"/>
                    <a:pt x="3791" y="444"/>
                    <a:pt x="3702" y="500"/>
                  </a:cubicBezTo>
                  <a:lnTo>
                    <a:pt x="3783" y="669"/>
                  </a:lnTo>
                  <a:cubicBezTo>
                    <a:pt x="3837" y="644"/>
                    <a:pt x="3950" y="602"/>
                    <a:pt x="4047" y="602"/>
                  </a:cubicBezTo>
                  <a:cubicBezTo>
                    <a:pt x="4115" y="602"/>
                    <a:pt x="4177" y="626"/>
                    <a:pt x="4177" y="698"/>
                  </a:cubicBezTo>
                  <a:lnTo>
                    <a:pt x="4177" y="761"/>
                  </a:lnTo>
                  <a:cubicBezTo>
                    <a:pt x="3767" y="732"/>
                    <a:pt x="3650" y="912"/>
                    <a:pt x="3650" y="1078"/>
                  </a:cubicBezTo>
                  <a:cubicBezTo>
                    <a:pt x="3650" y="1241"/>
                    <a:pt x="3787" y="1377"/>
                    <a:pt x="3968" y="1377"/>
                  </a:cubicBezTo>
                  <a:cubicBezTo>
                    <a:pt x="4040" y="1377"/>
                    <a:pt x="4117" y="1350"/>
                    <a:pt x="4177" y="1313"/>
                  </a:cubicBezTo>
                  <a:lnTo>
                    <a:pt x="4177" y="1355"/>
                  </a:lnTo>
                  <a:lnTo>
                    <a:pt x="4473" y="1355"/>
                  </a:lnTo>
                  <a:lnTo>
                    <a:pt x="4473" y="696"/>
                  </a:lnTo>
                  <a:cubicBezTo>
                    <a:pt x="4473" y="483"/>
                    <a:pt x="4338" y="387"/>
                    <a:pt x="4119" y="387"/>
                  </a:cubicBezTo>
                  <a:close/>
                  <a:moveTo>
                    <a:pt x="1477" y="1147"/>
                  </a:moveTo>
                  <a:lnTo>
                    <a:pt x="1477" y="1147"/>
                  </a:lnTo>
                  <a:cubicBezTo>
                    <a:pt x="1449" y="1168"/>
                    <a:pt x="1407" y="1184"/>
                    <a:pt x="1360" y="1184"/>
                  </a:cubicBezTo>
                  <a:cubicBezTo>
                    <a:pt x="1286" y="1184"/>
                    <a:pt x="1236" y="1142"/>
                    <a:pt x="1236" y="1073"/>
                  </a:cubicBezTo>
                  <a:cubicBezTo>
                    <a:pt x="1236" y="995"/>
                    <a:pt x="1297" y="919"/>
                    <a:pt x="1477" y="949"/>
                  </a:cubicBezTo>
                  <a:lnTo>
                    <a:pt x="1477" y="1147"/>
                  </a:lnTo>
                  <a:close/>
                  <a:moveTo>
                    <a:pt x="1408" y="387"/>
                  </a:moveTo>
                  <a:lnTo>
                    <a:pt x="1408" y="387"/>
                  </a:lnTo>
                  <a:cubicBezTo>
                    <a:pt x="1225" y="387"/>
                    <a:pt x="1080" y="444"/>
                    <a:pt x="991" y="500"/>
                  </a:cubicBezTo>
                  <a:lnTo>
                    <a:pt x="1073" y="669"/>
                  </a:lnTo>
                  <a:cubicBezTo>
                    <a:pt x="1126" y="644"/>
                    <a:pt x="1240" y="602"/>
                    <a:pt x="1336" y="602"/>
                  </a:cubicBezTo>
                  <a:cubicBezTo>
                    <a:pt x="1405" y="602"/>
                    <a:pt x="1466" y="626"/>
                    <a:pt x="1466" y="698"/>
                  </a:cubicBezTo>
                  <a:lnTo>
                    <a:pt x="1466" y="761"/>
                  </a:lnTo>
                  <a:cubicBezTo>
                    <a:pt x="1057" y="732"/>
                    <a:pt x="939" y="912"/>
                    <a:pt x="939" y="1078"/>
                  </a:cubicBezTo>
                  <a:cubicBezTo>
                    <a:pt x="939" y="1241"/>
                    <a:pt x="1077" y="1377"/>
                    <a:pt x="1258" y="1377"/>
                  </a:cubicBezTo>
                  <a:cubicBezTo>
                    <a:pt x="1329" y="1377"/>
                    <a:pt x="1407" y="1350"/>
                    <a:pt x="1466" y="1313"/>
                  </a:cubicBezTo>
                  <a:lnTo>
                    <a:pt x="1466" y="1355"/>
                  </a:lnTo>
                  <a:lnTo>
                    <a:pt x="1763" y="1355"/>
                  </a:lnTo>
                  <a:lnTo>
                    <a:pt x="1763" y="696"/>
                  </a:lnTo>
                  <a:cubicBezTo>
                    <a:pt x="1763" y="483"/>
                    <a:pt x="1627" y="387"/>
                    <a:pt x="1408" y="387"/>
                  </a:cubicBezTo>
                  <a:close/>
                  <a:moveTo>
                    <a:pt x="3124" y="676"/>
                  </a:moveTo>
                  <a:lnTo>
                    <a:pt x="3124" y="676"/>
                  </a:lnTo>
                  <a:cubicBezTo>
                    <a:pt x="3124" y="631"/>
                    <a:pt x="3168" y="604"/>
                    <a:pt x="3242" y="604"/>
                  </a:cubicBezTo>
                  <a:cubicBezTo>
                    <a:pt x="3320" y="604"/>
                    <a:pt x="3402" y="631"/>
                    <a:pt x="3461" y="657"/>
                  </a:cubicBezTo>
                  <a:lnTo>
                    <a:pt x="3545" y="463"/>
                  </a:lnTo>
                  <a:cubicBezTo>
                    <a:pt x="3467" y="424"/>
                    <a:pt x="3348" y="387"/>
                    <a:pt x="3228" y="387"/>
                  </a:cubicBezTo>
                  <a:cubicBezTo>
                    <a:pt x="3007" y="387"/>
                    <a:pt x="2829" y="487"/>
                    <a:pt x="2829" y="687"/>
                  </a:cubicBezTo>
                  <a:cubicBezTo>
                    <a:pt x="2829" y="1003"/>
                    <a:pt x="3274" y="945"/>
                    <a:pt x="3274" y="1084"/>
                  </a:cubicBezTo>
                  <a:cubicBezTo>
                    <a:pt x="3274" y="1136"/>
                    <a:pt x="3222" y="1162"/>
                    <a:pt x="3135" y="1162"/>
                  </a:cubicBezTo>
                  <a:cubicBezTo>
                    <a:pt x="3046" y="1162"/>
                    <a:pt x="2960" y="1132"/>
                    <a:pt x="2894" y="1099"/>
                  </a:cubicBezTo>
                  <a:lnTo>
                    <a:pt x="2799" y="1290"/>
                  </a:lnTo>
                  <a:cubicBezTo>
                    <a:pt x="2910" y="1349"/>
                    <a:pt x="3040" y="1377"/>
                    <a:pt x="3161" y="1377"/>
                  </a:cubicBezTo>
                  <a:cubicBezTo>
                    <a:pt x="3376" y="1377"/>
                    <a:pt x="3562" y="1266"/>
                    <a:pt x="3562" y="1062"/>
                  </a:cubicBezTo>
                  <a:cubicBezTo>
                    <a:pt x="3562" y="750"/>
                    <a:pt x="3124" y="802"/>
                    <a:pt x="3124" y="676"/>
                  </a:cubicBezTo>
                  <a:close/>
                  <a:moveTo>
                    <a:pt x="5706" y="594"/>
                  </a:moveTo>
                  <a:lnTo>
                    <a:pt x="5706" y="594"/>
                  </a:lnTo>
                  <a:cubicBezTo>
                    <a:pt x="5788" y="594"/>
                    <a:pt x="5853" y="659"/>
                    <a:pt x="5864" y="785"/>
                  </a:cubicBezTo>
                  <a:lnTo>
                    <a:pt x="5548" y="785"/>
                  </a:lnTo>
                  <a:cubicBezTo>
                    <a:pt x="5559" y="659"/>
                    <a:pt x="5624" y="594"/>
                    <a:pt x="5706" y="594"/>
                  </a:cubicBezTo>
                  <a:close/>
                  <a:moveTo>
                    <a:pt x="6163" y="941"/>
                  </a:moveTo>
                  <a:lnTo>
                    <a:pt x="6163" y="941"/>
                  </a:lnTo>
                  <a:lnTo>
                    <a:pt x="6163" y="867"/>
                  </a:lnTo>
                  <a:cubicBezTo>
                    <a:pt x="6163" y="590"/>
                    <a:pt x="5969" y="387"/>
                    <a:pt x="5706" y="387"/>
                  </a:cubicBezTo>
                  <a:cubicBezTo>
                    <a:pt x="5442" y="387"/>
                    <a:pt x="5238" y="596"/>
                    <a:pt x="5238" y="888"/>
                  </a:cubicBezTo>
                  <a:cubicBezTo>
                    <a:pt x="5238" y="1186"/>
                    <a:pt x="5431" y="1377"/>
                    <a:pt x="5739" y="1377"/>
                  </a:cubicBezTo>
                  <a:lnTo>
                    <a:pt x="5739" y="1377"/>
                  </a:lnTo>
                  <a:cubicBezTo>
                    <a:pt x="5825" y="1377"/>
                    <a:pt x="5995" y="1362"/>
                    <a:pt x="6126" y="1271"/>
                  </a:cubicBezTo>
                  <a:lnTo>
                    <a:pt x="6043" y="1087"/>
                  </a:lnTo>
                  <a:cubicBezTo>
                    <a:pt x="5954" y="1138"/>
                    <a:pt x="5864" y="1160"/>
                    <a:pt x="5784" y="1160"/>
                  </a:cubicBezTo>
                  <a:cubicBezTo>
                    <a:pt x="5777" y="1160"/>
                    <a:pt x="5770" y="1160"/>
                    <a:pt x="5763" y="1160"/>
                  </a:cubicBezTo>
                  <a:cubicBezTo>
                    <a:pt x="5762" y="1159"/>
                    <a:pt x="5760" y="1159"/>
                    <a:pt x="5759" y="1159"/>
                  </a:cubicBezTo>
                  <a:cubicBezTo>
                    <a:pt x="5752" y="1159"/>
                    <a:pt x="5746" y="1158"/>
                    <a:pt x="5739" y="1157"/>
                  </a:cubicBezTo>
                  <a:cubicBezTo>
                    <a:pt x="5738" y="1157"/>
                    <a:pt x="5737" y="1157"/>
                    <a:pt x="5735" y="1157"/>
                  </a:cubicBezTo>
                  <a:cubicBezTo>
                    <a:pt x="5730" y="1156"/>
                    <a:pt x="5725" y="1155"/>
                    <a:pt x="5720" y="1154"/>
                  </a:cubicBezTo>
                  <a:cubicBezTo>
                    <a:pt x="5718" y="1154"/>
                    <a:pt x="5717" y="1153"/>
                    <a:pt x="5715" y="1153"/>
                  </a:cubicBezTo>
                  <a:cubicBezTo>
                    <a:pt x="5710" y="1152"/>
                    <a:pt x="5705" y="1150"/>
                    <a:pt x="5700" y="1149"/>
                  </a:cubicBezTo>
                  <a:cubicBezTo>
                    <a:pt x="5697" y="1148"/>
                    <a:pt x="5695" y="1147"/>
                    <a:pt x="5692" y="1147"/>
                  </a:cubicBezTo>
                  <a:cubicBezTo>
                    <a:pt x="5689" y="1145"/>
                    <a:pt x="5685" y="1144"/>
                    <a:pt x="5682" y="1143"/>
                  </a:cubicBezTo>
                  <a:cubicBezTo>
                    <a:pt x="5678" y="1141"/>
                    <a:pt x="5674" y="1140"/>
                    <a:pt x="5670" y="1138"/>
                  </a:cubicBezTo>
                  <a:cubicBezTo>
                    <a:pt x="5669" y="1138"/>
                    <a:pt x="5668" y="1137"/>
                    <a:pt x="5667" y="1136"/>
                  </a:cubicBezTo>
                  <a:cubicBezTo>
                    <a:pt x="5661" y="1134"/>
                    <a:pt x="5655" y="1131"/>
                    <a:pt x="5650" y="1127"/>
                  </a:cubicBezTo>
                  <a:cubicBezTo>
                    <a:pt x="5650" y="1127"/>
                    <a:pt x="5649" y="1127"/>
                    <a:pt x="5649" y="1127"/>
                  </a:cubicBezTo>
                  <a:cubicBezTo>
                    <a:pt x="5637" y="1119"/>
                    <a:pt x="5626" y="1111"/>
                    <a:pt x="5616" y="1101"/>
                  </a:cubicBezTo>
                  <a:cubicBezTo>
                    <a:pt x="5616" y="1101"/>
                    <a:pt x="5616" y="1101"/>
                    <a:pt x="5616" y="1101"/>
                  </a:cubicBezTo>
                  <a:cubicBezTo>
                    <a:pt x="5612" y="1097"/>
                    <a:pt x="5608" y="1093"/>
                    <a:pt x="5604" y="1089"/>
                  </a:cubicBezTo>
                  <a:cubicBezTo>
                    <a:pt x="5603" y="1087"/>
                    <a:pt x="5601" y="1085"/>
                    <a:pt x="5600" y="1084"/>
                  </a:cubicBezTo>
                  <a:cubicBezTo>
                    <a:pt x="5598" y="1081"/>
                    <a:pt x="5596" y="1078"/>
                    <a:pt x="5594" y="1076"/>
                  </a:cubicBezTo>
                  <a:cubicBezTo>
                    <a:pt x="5591" y="1071"/>
                    <a:pt x="5587" y="1066"/>
                    <a:pt x="5584" y="1061"/>
                  </a:cubicBezTo>
                  <a:cubicBezTo>
                    <a:pt x="5584" y="1061"/>
                    <a:pt x="5584" y="1061"/>
                    <a:pt x="5584" y="1061"/>
                  </a:cubicBezTo>
                  <a:cubicBezTo>
                    <a:pt x="5565" y="1030"/>
                    <a:pt x="5553" y="990"/>
                    <a:pt x="5548" y="941"/>
                  </a:cubicBezTo>
                  <a:lnTo>
                    <a:pt x="5548" y="941"/>
                  </a:lnTo>
                  <a:lnTo>
                    <a:pt x="5548" y="941"/>
                  </a:lnTo>
                  <a:lnTo>
                    <a:pt x="6163" y="94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1B0CAA-7C47-7CD9-8375-2048BE167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86375" y="3041838"/>
            <a:ext cx="6067425" cy="30003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569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94" r:id="rId2"/>
    <p:sldLayoutId id="2147483795" r:id="rId3"/>
    <p:sldLayoutId id="214748379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0" kern="1200" spc="-10" baseline="0">
          <a:solidFill>
            <a:schemeClr val="accent3"/>
          </a:solidFill>
          <a:latin typeface="Berlingske Sans Extrabold" panose="02000903050000020004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Font typeface="Arial" panose="020B0604020202020204" pitchFamily="34" charset="0"/>
        <a:buNone/>
        <a:defRPr sz="5000" b="0" i="0" kern="1200" spc="-10" baseline="0">
          <a:solidFill>
            <a:schemeClr val="tx2"/>
          </a:solidFill>
          <a:latin typeface="Berlingske Sans Extrabold" panose="02000903050000020004" pitchFamily="2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None/>
        <a:defRPr sz="1600" b="0" i="0" kern="1200" spc="-1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600" b="0" i="0" kern="1200" spc="-1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b="0" i="0" kern="1200" spc="-1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4pPr>
      <a:lvl5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b="0" i="0" kern="1200" spc="-10">
          <a:solidFill>
            <a:schemeClr val="tx2"/>
          </a:solidFill>
          <a:latin typeface="Source Sans Pro" panose="020B05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272">
          <p15:clr>
            <a:srgbClr val="F26B43"/>
          </p15:clr>
        </p15:guide>
        <p15:guide id="4" pos="1291">
          <p15:clr>
            <a:srgbClr val="F26B43"/>
          </p15:clr>
        </p15:guide>
        <p15:guide id="5" pos="2310">
          <p15:clr>
            <a:srgbClr val="F26B43"/>
          </p15:clr>
        </p15:guide>
        <p15:guide id="6" pos="3330">
          <p15:clr>
            <a:srgbClr val="F26B43"/>
          </p15:clr>
        </p15:guide>
        <p15:guide id="7" pos="4349">
          <p15:clr>
            <a:srgbClr val="F26B43"/>
          </p15:clr>
        </p15:guide>
        <p15:guide id="8" pos="5369">
          <p15:clr>
            <a:srgbClr val="F26B43"/>
          </p15:clr>
        </p15:guide>
        <p15:guide id="9" pos="6388">
          <p15:clr>
            <a:srgbClr val="F26B43"/>
          </p15:clr>
        </p15:guide>
        <p15:guide id="10" pos="7407">
          <p15:clr>
            <a:srgbClr val="F26B43"/>
          </p15:clr>
        </p15:guide>
        <p15:guide id="11" orient="horz">
          <p15:clr>
            <a:srgbClr val="F26B43"/>
          </p15:clr>
        </p15:guide>
        <p15:guide id="12" orient="horz" pos="4320">
          <p15:clr>
            <a:srgbClr val="F26B43"/>
          </p15:clr>
        </p15:guide>
        <p15:guide id="13" orient="horz" pos="278">
          <p15:clr>
            <a:srgbClr val="F26B43"/>
          </p15:clr>
        </p15:guide>
        <p15:guide id="14" orient="horz" pos="519">
          <p15:clr>
            <a:srgbClr val="F26B43"/>
          </p15:clr>
        </p15:guide>
        <p15:guide id="15" orient="horz" pos="766">
          <p15:clr>
            <a:srgbClr val="F26B43"/>
          </p15:clr>
        </p15:guide>
        <p15:guide id="16" orient="horz" pos="1013">
          <p15:clr>
            <a:srgbClr val="F26B43"/>
          </p15:clr>
        </p15:guide>
        <p15:guide id="17" orient="horz" pos="1260">
          <p15:clr>
            <a:srgbClr val="F26B43"/>
          </p15:clr>
        </p15:guide>
        <p15:guide id="18" orient="horz" pos="1507">
          <p15:clr>
            <a:srgbClr val="F26B43"/>
          </p15:clr>
        </p15:guide>
        <p15:guide id="19" orient="horz" pos="1754">
          <p15:clr>
            <a:srgbClr val="F26B43"/>
          </p15:clr>
        </p15:guide>
        <p15:guide id="20" orient="horz" pos="2001">
          <p15:clr>
            <a:srgbClr val="F26B43"/>
          </p15:clr>
        </p15:guide>
        <p15:guide id="21" orient="horz" pos="2248">
          <p15:clr>
            <a:srgbClr val="F26B43"/>
          </p15:clr>
        </p15:guide>
        <p15:guide id="22" orient="horz" pos="2495">
          <p15:clr>
            <a:srgbClr val="F26B43"/>
          </p15:clr>
        </p15:guide>
        <p15:guide id="23" orient="horz" pos="2742">
          <p15:clr>
            <a:srgbClr val="F26B43"/>
          </p15:clr>
        </p15:guide>
        <p15:guide id="24" orient="horz" pos="2989">
          <p15:clr>
            <a:srgbClr val="F26B43"/>
          </p15:clr>
        </p15:guide>
        <p15:guide id="25" orient="horz" pos="3236">
          <p15:clr>
            <a:srgbClr val="F26B43"/>
          </p15:clr>
        </p15:guide>
        <p15:guide id="26" orient="horz" pos="3483">
          <p15:clr>
            <a:srgbClr val="F26B43"/>
          </p15:clr>
        </p15:guide>
        <p15:guide id="27" orient="horz" pos="3730">
          <p15:clr>
            <a:srgbClr val="F26B43"/>
          </p15:clr>
        </p15:guide>
        <p15:guide id="28" orient="horz" pos="40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FAA6B5-CBA9-CE56-833A-8BC4C628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Partner Conference T-Shirt Design Inspiration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D6EC9E-2E4E-12B2-A769-895B9FB27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304" y="1174679"/>
            <a:ext cx="5270015" cy="306880"/>
          </a:xfrm>
        </p:spPr>
        <p:txBody>
          <a:bodyPr/>
          <a:lstStyle/>
          <a:p>
            <a:r>
              <a:rPr lang="en-GB" dirty="0"/>
              <a:t>Conference logo on front – big design on back</a:t>
            </a:r>
          </a:p>
        </p:txBody>
      </p:sp>
      <p:pic>
        <p:nvPicPr>
          <p:cNvPr id="6" name="Picture 5" descr="A pair of green t-shirts&#10;&#10;Description automatically generated with medium confidence">
            <a:extLst>
              <a:ext uri="{FF2B5EF4-FFF2-40B4-BE49-F238E27FC236}">
                <a16:creationId xmlns:a16="http://schemas.microsoft.com/office/drawing/2014/main" id="{BF7DEF56-12D2-67FC-892D-7E66A2EC2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04" y="1813954"/>
            <a:ext cx="5788024" cy="3230091"/>
          </a:xfrm>
          <a:prstGeom prst="rect">
            <a:avLst/>
          </a:prstGeom>
        </p:spPr>
      </p:pic>
      <p:pic>
        <p:nvPicPr>
          <p:cNvPr id="8" name="Picture 7" descr="A picture containing text, red, underpants&#10;&#10;Description automatically generated">
            <a:extLst>
              <a:ext uri="{FF2B5EF4-FFF2-40B4-BE49-F238E27FC236}">
                <a16:creationId xmlns:a16="http://schemas.microsoft.com/office/drawing/2014/main" id="{66C6A5CA-E91F-2D59-73C5-D380EF4B6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118" y="1813954"/>
            <a:ext cx="3272604" cy="306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3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FAA6B5-CBA9-CE56-833A-8BC4C628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Partner Conference T-Shirt Design Inspiration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D6EC9E-2E4E-12B2-A769-895B9FB27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304" y="1174679"/>
            <a:ext cx="7075666" cy="306880"/>
          </a:xfrm>
        </p:spPr>
        <p:txBody>
          <a:bodyPr/>
          <a:lstStyle/>
          <a:p>
            <a:r>
              <a:rPr lang="en-GB" dirty="0"/>
              <a:t>Design on back should make it clear event was in New Orleans, graphically depict images associated with New Orleans</a:t>
            </a:r>
          </a:p>
        </p:txBody>
      </p:sp>
      <p:pic>
        <p:nvPicPr>
          <p:cNvPr id="2" name="Picture 1" descr="A blue t-shirt with a graphic design on it&#10;&#10;Description automatically generated with medium confidence">
            <a:extLst>
              <a:ext uri="{FF2B5EF4-FFF2-40B4-BE49-F238E27FC236}">
                <a16:creationId xmlns:a16="http://schemas.microsoft.com/office/drawing/2014/main" id="{23DD4EBD-FAF8-3F21-09E4-0E3390AE6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78" y="2083397"/>
            <a:ext cx="4472556" cy="3805011"/>
          </a:xfrm>
          <a:prstGeom prst="rect">
            <a:avLst/>
          </a:prstGeom>
        </p:spPr>
      </p:pic>
      <p:pic>
        <p:nvPicPr>
          <p:cNvPr id="4" name="Picture 3" descr="A black t-shirt with a graphic design on it&#10;&#10;Description automatically generated">
            <a:extLst>
              <a:ext uri="{FF2B5EF4-FFF2-40B4-BE49-F238E27FC236}">
                <a16:creationId xmlns:a16="http://schemas.microsoft.com/office/drawing/2014/main" id="{55C9C97A-9711-46EE-E6D2-53F5A5420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646" y="1576780"/>
            <a:ext cx="4301362" cy="431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65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FAA6B5-CBA9-CE56-833A-8BC4C628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Partner Conference T-Shirt Design Inspiration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D6EC9E-2E4E-12B2-A769-895B9FB27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304" y="1174679"/>
            <a:ext cx="7075666" cy="306880"/>
          </a:xfrm>
        </p:spPr>
        <p:txBody>
          <a:bodyPr/>
          <a:lstStyle/>
          <a:p>
            <a:r>
              <a:rPr lang="en-GB" dirty="0"/>
              <a:t>Back design stylized, packed with visual imagery but also attractive, cool-linking from a distance</a:t>
            </a:r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A21000A5-B473-249A-587E-C5146BF4E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04" y="1906287"/>
            <a:ext cx="2550021" cy="2596265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5617536-E3D8-351C-2CD0-D8F300DCC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489" y="1906287"/>
            <a:ext cx="3607544" cy="259626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17B049B-1D06-658F-8F02-9B954EEBD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657" y="2610027"/>
            <a:ext cx="3741318" cy="396969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FB3A1C1-5DBE-3403-E885-930FD4145187}"/>
              </a:ext>
            </a:extLst>
          </p:cNvPr>
          <p:cNvSpPr txBox="1">
            <a:spLocks/>
          </p:cNvSpPr>
          <p:nvPr/>
        </p:nvSpPr>
        <p:spPr>
          <a:xfrm>
            <a:off x="7852657" y="1310595"/>
            <a:ext cx="3630593" cy="11913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Source Sans Pro Semibold" panose="020B0503030403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Source Sans Pro" panose="020B0503030403020204" pitchFamily="34" charset="77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2"/>
                </a:solidFill>
                <a:latin typeface="Source Sans Pro" panose="020B0503030403020204" pitchFamily="34" charset="77"/>
                <a:ea typeface="+mn-ea"/>
                <a:cs typeface="+mn-cs"/>
              </a:defRPr>
            </a:lvl3pPr>
            <a:lvl4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Source Sans Pro" panose="020B0503030403020204" pitchFamily="34" charset="77"/>
                <a:ea typeface="+mn-ea"/>
                <a:cs typeface="+mn-cs"/>
              </a:defRPr>
            </a:lvl4pPr>
            <a:lvl5pPr marL="54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2"/>
                </a:solidFill>
                <a:latin typeface="Source Sans Pro" panose="020B0503030403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If we do decide to include sponsors on the back, maybe we could list them around the outside vs. having all their logos?</a:t>
            </a:r>
          </a:p>
        </p:txBody>
      </p:sp>
    </p:spTree>
    <p:extLst>
      <p:ext uri="{BB962C8B-B14F-4D97-AF65-F5344CB8AC3E}">
        <p14:creationId xmlns:p14="http://schemas.microsoft.com/office/powerpoint/2010/main" val="3080163383"/>
      </p:ext>
    </p:extLst>
  </p:cSld>
  <p:clrMapOvr>
    <a:masterClrMapping/>
  </p:clrMapOvr>
</p:sld>
</file>

<file path=ppt/theme/theme1.xml><?xml version="1.0" encoding="utf-8"?>
<a:theme xmlns:a="http://schemas.openxmlformats.org/drawingml/2006/main" name="Body slides White">
  <a:themeElements>
    <a:clrScheme name="Paysafe 2023 New 1">
      <a:dk1>
        <a:srgbClr val="282828"/>
      </a:dk1>
      <a:lt1>
        <a:srgbClr val="FFFFFF"/>
      </a:lt1>
      <a:dk2>
        <a:srgbClr val="230E38"/>
      </a:dk2>
      <a:lt2>
        <a:srgbClr val="FFFFFF"/>
      </a:lt2>
      <a:accent1>
        <a:srgbClr val="7978E6"/>
      </a:accent1>
      <a:accent2>
        <a:srgbClr val="FF5171"/>
      </a:accent2>
      <a:accent3>
        <a:srgbClr val="00C8D2"/>
      </a:accent3>
      <a:accent4>
        <a:srgbClr val="FFD8C3"/>
      </a:accent4>
      <a:accent5>
        <a:srgbClr val="230E38"/>
      </a:accent5>
      <a:accent6>
        <a:srgbClr val="C8C8C8"/>
      </a:accent6>
      <a:hlink>
        <a:srgbClr val="00C8D2"/>
      </a:hlink>
      <a:folHlink>
        <a:srgbClr val="7978E6"/>
      </a:folHlink>
    </a:clrScheme>
    <a:fontScheme name="Paysafe 202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2000" dirty="0" err="1" smtClean="0">
            <a:latin typeface="Source Sans Pro" panose="020B0503030403020204" pitchFamily="34" charset="7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aysafe Template blank 17 March 2023" id="{308D7042-F4B9-F345-997A-20F5E0F3D89E}" vid="{B027DE40-C1EF-6645-8CF3-902E2D163FE6}"/>
    </a:ext>
  </a:extLst>
</a:theme>
</file>

<file path=ppt/theme/theme2.xml><?xml version="1.0" encoding="utf-8"?>
<a:theme xmlns:a="http://schemas.openxmlformats.org/drawingml/2006/main" name="1_Body slides - Navy">
  <a:themeElements>
    <a:clrScheme name="Paysafe 2023 New 1">
      <a:dk1>
        <a:srgbClr val="282828"/>
      </a:dk1>
      <a:lt1>
        <a:srgbClr val="FFFFFF"/>
      </a:lt1>
      <a:dk2>
        <a:srgbClr val="230E38"/>
      </a:dk2>
      <a:lt2>
        <a:srgbClr val="FFFFFF"/>
      </a:lt2>
      <a:accent1>
        <a:srgbClr val="7978E6"/>
      </a:accent1>
      <a:accent2>
        <a:srgbClr val="FF5171"/>
      </a:accent2>
      <a:accent3>
        <a:srgbClr val="00C8D2"/>
      </a:accent3>
      <a:accent4>
        <a:srgbClr val="FFD8C3"/>
      </a:accent4>
      <a:accent5>
        <a:srgbClr val="230E38"/>
      </a:accent5>
      <a:accent6>
        <a:srgbClr val="C8C8C8"/>
      </a:accent6>
      <a:hlink>
        <a:srgbClr val="00C8D2"/>
      </a:hlink>
      <a:folHlink>
        <a:srgbClr val="7978E6"/>
      </a:folHlink>
    </a:clrScheme>
    <a:fontScheme name="Paysafe 202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dirty="0" err="1" smtClean="0">
            <a:latin typeface="Source Sans Pro" panose="020B0503030403020204" pitchFamily="34" charset="7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defRPr sz="1200" dirty="0" smtClean="0">
            <a:solidFill>
              <a:schemeClr val="accent1"/>
            </a:solidFill>
            <a:latin typeface="Source Sans Pro" panose="020B0503030403020204" pitchFamily="34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aysafe Template blank 17 March 2023" id="{308D7042-F4B9-F345-997A-20F5E0F3D89E}" vid="{387E31F7-88B3-B341-9EAA-49874F238A3C}"/>
    </a:ext>
  </a:extLst>
</a:theme>
</file>

<file path=ppt/theme/theme3.xml><?xml version="1.0" encoding="utf-8"?>
<a:theme xmlns:a="http://schemas.openxmlformats.org/drawingml/2006/main" name="Dividers">
  <a:themeElements>
    <a:clrScheme name="Paysafe 2023 New 1">
      <a:dk1>
        <a:srgbClr val="282828"/>
      </a:dk1>
      <a:lt1>
        <a:srgbClr val="FFFFFF"/>
      </a:lt1>
      <a:dk2>
        <a:srgbClr val="230E38"/>
      </a:dk2>
      <a:lt2>
        <a:srgbClr val="FFFFFF"/>
      </a:lt2>
      <a:accent1>
        <a:srgbClr val="7978E6"/>
      </a:accent1>
      <a:accent2>
        <a:srgbClr val="FF5171"/>
      </a:accent2>
      <a:accent3>
        <a:srgbClr val="00C8D2"/>
      </a:accent3>
      <a:accent4>
        <a:srgbClr val="FFD8C3"/>
      </a:accent4>
      <a:accent5>
        <a:srgbClr val="230E38"/>
      </a:accent5>
      <a:accent6>
        <a:srgbClr val="C8C8C8"/>
      </a:accent6>
      <a:hlink>
        <a:srgbClr val="00C8D2"/>
      </a:hlink>
      <a:folHlink>
        <a:srgbClr val="7978E6"/>
      </a:folHlink>
    </a:clrScheme>
    <a:fontScheme name="Paysafe 202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aysafe Template blank 17 March 2023" id="{308D7042-F4B9-F345-997A-20F5E0F3D89E}" vid="{B59C7BDC-E0AA-4741-9CB1-FEFA5D41DC0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774C58B7B4A4E87225EFDF721EC6D" ma:contentTypeVersion="13" ma:contentTypeDescription="Create a new document." ma:contentTypeScope="" ma:versionID="fb1936f6ef14fda0ecaf1d8654c6755f">
  <xsd:schema xmlns:xsd="http://www.w3.org/2001/XMLSchema" xmlns:xs="http://www.w3.org/2001/XMLSchema" xmlns:p="http://schemas.microsoft.com/office/2006/metadata/properties" xmlns:ns2="566f31fc-ee7e-46ab-877b-331038c29119" xmlns:ns3="5abec387-4919-4555-9e4e-39709209ac90" targetNamespace="http://schemas.microsoft.com/office/2006/metadata/properties" ma:root="true" ma:fieldsID="d475e52e59c8747d4ffa0659e03abe8d" ns2:_="" ns3:_="">
    <xsd:import namespace="566f31fc-ee7e-46ab-877b-331038c29119"/>
    <xsd:import namespace="5abec387-4919-4555-9e4e-39709209ac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6f31fc-ee7e-46ab-877b-331038c291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dcfd807e-4d10-48fb-bcb2-634b1f80ff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bec387-4919-4555-9e4e-39709209ac9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09016f9-5f8d-497e-b1f6-2d4da7fa2fe1}" ma:internalName="TaxCatchAll" ma:showField="CatchAllData" ma:web="5abec387-4919-4555-9e4e-39709209ac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66f31fc-ee7e-46ab-877b-331038c29119">
      <Terms xmlns="http://schemas.microsoft.com/office/infopath/2007/PartnerControls"/>
    </lcf76f155ced4ddcb4097134ff3c332f>
    <TaxCatchAll xmlns="5abec387-4919-4555-9e4e-39709209ac90" xsi:nil="true"/>
  </documentManagement>
</p:properties>
</file>

<file path=customXml/itemProps1.xml><?xml version="1.0" encoding="utf-8"?>
<ds:datastoreItem xmlns:ds="http://schemas.openxmlformats.org/officeDocument/2006/customXml" ds:itemID="{246384DD-67B1-44E9-8C68-43D92C414B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6f31fc-ee7e-46ab-877b-331038c29119"/>
    <ds:schemaRef ds:uri="5abec387-4919-4555-9e4e-39709209ac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3541DA-F636-48B1-A2C7-012D113ED0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CEFF01-A9B9-4EF7-A373-0A03BFEE8A5B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5abec387-4919-4555-9e4e-39709209ac90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dcmitype/"/>
    <ds:schemaRef ds:uri="566f31fc-ee7e-46ab-877b-331038c2911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Paysafe Powerpoint template </Template>
  <TotalTime>21</TotalTime>
  <Words>89</Words>
  <Application>Microsoft Macintosh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Source Sans Pro</vt:lpstr>
      <vt:lpstr>Calibri</vt:lpstr>
      <vt:lpstr>Berlingske Sans Extrabold</vt:lpstr>
      <vt:lpstr>Source Sans Pro Semibold</vt:lpstr>
      <vt:lpstr>Calibri Light</vt:lpstr>
      <vt:lpstr>Arial</vt:lpstr>
      <vt:lpstr>Body slides White</vt:lpstr>
      <vt:lpstr>1_Body slides - Navy</vt:lpstr>
      <vt:lpstr>Dividers</vt:lpstr>
      <vt:lpstr>2023 Partner Conference T-Shirt Design Inspiration</vt:lpstr>
      <vt:lpstr>2023 Partner Conference T-Shirt Design Inspiration</vt:lpstr>
      <vt:lpstr>2023 Partner Conference T-Shirt Design Inspiration</vt:lpstr>
    </vt:vector>
  </TitlesOfParts>
  <Company>Paysafe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Paysafe template</dc:title>
  <dc:creator>Linda Whitehurst</dc:creator>
  <cp:lastModifiedBy>LINDA WHITEHURST</cp:lastModifiedBy>
  <cp:revision>3</cp:revision>
  <cp:lastPrinted>2021-05-19T21:41:51Z</cp:lastPrinted>
  <dcterms:created xsi:type="dcterms:W3CDTF">2023-03-31T13:54:47Z</dcterms:created>
  <dcterms:modified xsi:type="dcterms:W3CDTF">2023-04-08T19:48:24Z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2fa3fd3-029b-403d-91b4-1dc930cb0e60_Enabled">
    <vt:lpwstr>true</vt:lpwstr>
  </property>
  <property fmtid="{D5CDD505-2E9C-101B-9397-08002B2CF9AE}" pid="3" name="MSIP_Label_82fa3fd3-029b-403d-91b4-1dc930cb0e60_SetDate">
    <vt:lpwstr>2021-05-25T21:12:13Z</vt:lpwstr>
  </property>
  <property fmtid="{D5CDD505-2E9C-101B-9397-08002B2CF9AE}" pid="4" name="MSIP_Label_82fa3fd3-029b-403d-91b4-1dc930cb0e60_Method">
    <vt:lpwstr>Standard</vt:lpwstr>
  </property>
  <property fmtid="{D5CDD505-2E9C-101B-9397-08002B2CF9AE}" pid="5" name="MSIP_Label_82fa3fd3-029b-403d-91b4-1dc930cb0e60_Name">
    <vt:lpwstr>82fa3fd3-029b-403d-91b4-1dc930cb0e60</vt:lpwstr>
  </property>
  <property fmtid="{D5CDD505-2E9C-101B-9397-08002B2CF9AE}" pid="6" name="MSIP_Label_82fa3fd3-029b-403d-91b4-1dc930cb0e60_SiteId">
    <vt:lpwstr>4ae48b41-0137-4599-8661-fc641fe77bea</vt:lpwstr>
  </property>
  <property fmtid="{D5CDD505-2E9C-101B-9397-08002B2CF9AE}" pid="7" name="MSIP_Label_82fa3fd3-029b-403d-91b4-1dc930cb0e60_ActionId">
    <vt:lpwstr>19bddd2f-e836-46e1-ac88-679f3438ff77</vt:lpwstr>
  </property>
  <property fmtid="{D5CDD505-2E9C-101B-9397-08002B2CF9AE}" pid="8" name="MSIP_Label_82fa3fd3-029b-403d-91b4-1dc930cb0e60_ContentBits">
    <vt:lpwstr>0</vt:lpwstr>
  </property>
  <property fmtid="{D5CDD505-2E9C-101B-9397-08002B2CF9AE}" pid="9" name="ContentTypeId">
    <vt:lpwstr>0x0101006E7774C58B7B4A4E87225EFDF721EC6D</vt:lpwstr>
  </property>
  <property fmtid="{D5CDD505-2E9C-101B-9397-08002B2CF9AE}" pid="10" name="MediaServiceImageTags">
    <vt:lpwstr/>
  </property>
</Properties>
</file>